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3" r:id="rId2"/>
    <p:sldId id="256" r:id="rId3"/>
    <p:sldId id="257" r:id="rId4"/>
    <p:sldId id="258" r:id="rId5"/>
    <p:sldId id="266" r:id="rId6"/>
    <p:sldId id="259" r:id="rId7"/>
    <p:sldId id="260" r:id="rId8"/>
    <p:sldId id="277" r:id="rId9"/>
    <p:sldId id="272" r:id="rId10"/>
    <p:sldId id="278" r:id="rId11"/>
    <p:sldId id="261" r:id="rId12"/>
    <p:sldId id="279" r:id="rId13"/>
    <p:sldId id="262" r:id="rId14"/>
    <p:sldId id="269" r:id="rId15"/>
    <p:sldId id="263" r:id="rId16"/>
    <p:sldId id="264" r:id="rId17"/>
    <p:sldId id="276" r:id="rId18"/>
    <p:sldId id="274" r:id="rId19"/>
    <p:sldId id="275" r:id="rId20"/>
    <p:sldId id="268" r:id="rId21"/>
    <p:sldId id="267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9BB07"/>
    <a:srgbClr val="BFB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239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576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hdphoto1.wdp>
</file>

<file path=ppt/media/image1.jp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内容占位符 10">
            <a:extLst>
              <a:ext uri="{FF2B5EF4-FFF2-40B4-BE49-F238E27FC236}">
                <a16:creationId xmlns:a16="http://schemas.microsoft.com/office/drawing/2014/main" id="{F95A02DD-0C90-4F76-AB07-9F497407831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571919" y="617538"/>
            <a:ext cx="5677175" cy="60003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0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endParaRPr lang="zh-CN" altLang="en-US" dirty="0"/>
          </a:p>
        </p:txBody>
      </p:sp>
      <p:sp>
        <p:nvSpPr>
          <p:cNvPr id="12" name="标题占位符 3">
            <a:extLst>
              <a:ext uri="{FF2B5EF4-FFF2-40B4-BE49-F238E27FC236}">
                <a16:creationId xmlns:a16="http://schemas.microsoft.com/office/drawing/2014/main" id="{AACB4A85-BF88-4FF9-A399-240B9CF7E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6934" y="271649"/>
            <a:ext cx="2322538" cy="34534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8017092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031D2D06-D6E5-4EC1-8A1A-2AA4C55AD61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108" y="65784"/>
            <a:ext cx="3267517" cy="6716564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33239A63-29BC-4D9A-B5A4-9EB85CDAEAB2}"/>
              </a:ext>
            </a:extLst>
          </p:cNvPr>
          <p:cNvSpPr/>
          <p:nvPr userDrawn="1"/>
        </p:nvSpPr>
        <p:spPr>
          <a:xfrm>
            <a:off x="881807" y="696293"/>
            <a:ext cx="3267517" cy="5701197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CDDF248-873D-483A-92F1-6C118161F84E}"/>
              </a:ext>
            </a:extLst>
          </p:cNvPr>
          <p:cNvSpPr/>
          <p:nvPr userDrawn="1"/>
        </p:nvSpPr>
        <p:spPr>
          <a:xfrm>
            <a:off x="881507" y="283335"/>
            <a:ext cx="1668462" cy="3219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标题占位符 3">
            <a:extLst>
              <a:ext uri="{FF2B5EF4-FFF2-40B4-BE49-F238E27FC236}">
                <a16:creationId xmlns:a16="http://schemas.microsoft.com/office/drawing/2014/main" id="{33B2E97E-26EB-413D-B26E-4BD624349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6934" y="271649"/>
            <a:ext cx="2322538" cy="34534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426038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12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" Target="slide6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" Target="slide13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slide" Target="slide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15.xml"/><Relationship Id="rId2" Type="http://schemas.openxmlformats.org/officeDocument/2006/relationships/slide" Target="slide6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" Target="slide16.xml"/><Relationship Id="rId2" Type="http://schemas.openxmlformats.org/officeDocument/2006/relationships/slide" Target="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" Target="slide14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" Target="slide1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" Target="slide9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21.xml"/><Relationship Id="rId2" Type="http://schemas.openxmlformats.org/officeDocument/2006/relationships/slide" Target="slide3.xml"/><Relationship Id="rId1" Type="http://schemas.openxmlformats.org/officeDocument/2006/relationships/slideLayout" Target="../slideLayouts/slideLayout1.xml"/><Relationship Id="rId4" Type="http://schemas.openxmlformats.org/officeDocument/2006/relationships/slide" Target="slide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slide" Target="slide6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" Target="slide4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6.xml"/><Relationship Id="rId1" Type="http://schemas.openxmlformats.org/officeDocument/2006/relationships/slideLayout" Target="../slideLayouts/slideLayout1.xml"/><Relationship Id="rId4" Type="http://schemas.openxmlformats.org/officeDocument/2006/relationships/slide" Target="slide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" Target="slide2.xml"/><Relationship Id="rId1" Type="http://schemas.openxmlformats.org/officeDocument/2006/relationships/slideLayout" Target="../slideLayouts/slideLayout1.xml"/><Relationship Id="rId6" Type="http://schemas.openxmlformats.org/officeDocument/2006/relationships/slide" Target="slide6.xml"/><Relationship Id="rId5" Type="http://schemas.openxmlformats.org/officeDocument/2006/relationships/image" Target="../media/image4.png"/><Relationship Id="rId4" Type="http://schemas.openxmlformats.org/officeDocument/2006/relationships/slide" Target="slide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slide" Target="slide5.xml"/><Relationship Id="rId1" Type="http://schemas.openxmlformats.org/officeDocument/2006/relationships/slideLayout" Target="../slideLayouts/slideLayout1.xml"/><Relationship Id="rId5" Type="http://schemas.openxmlformats.org/officeDocument/2006/relationships/slide" Target="slide9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6.xml"/><Relationship Id="rId1" Type="http://schemas.openxmlformats.org/officeDocument/2006/relationships/slideLayout" Target="../slideLayouts/slideLayout1.xml"/><Relationship Id="rId5" Type="http://schemas.openxmlformats.org/officeDocument/2006/relationships/slide" Target="slide8.xml"/><Relationship Id="rId4" Type="http://schemas.openxmlformats.org/officeDocument/2006/relationships/slide" Target="slide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" Target="slide6.xml"/><Relationship Id="rId1" Type="http://schemas.openxmlformats.org/officeDocument/2006/relationships/slideLayout" Target="../slideLayouts/slideLayout1.xml"/><Relationship Id="rId4" Type="http://schemas.openxmlformats.org/officeDocument/2006/relationships/slide" Target="slide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10.xml"/><Relationship Id="rId2" Type="http://schemas.openxmlformats.org/officeDocument/2006/relationships/slide" Target="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5C801C04-6B49-46F3-AAC7-1E9C34EE64D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sz="1200" dirty="0"/>
              <a:t>暂不考虑发现板块，有机会再扩展</a:t>
            </a:r>
            <a:endParaRPr lang="en-US" altLang="zh-CN" sz="1200" dirty="0"/>
          </a:p>
          <a:p>
            <a:pPr>
              <a:lnSpc>
                <a:spcPct val="150000"/>
              </a:lnSpc>
            </a:pPr>
            <a:r>
              <a:rPr lang="zh-CN" altLang="en-US" sz="1200" dirty="0"/>
              <a:t>挪车码的业务原则：</a:t>
            </a:r>
            <a:endParaRPr lang="en-US" altLang="zh-CN" sz="1200" dirty="0"/>
          </a:p>
          <a:p>
            <a:pPr>
              <a:lnSpc>
                <a:spcPct val="150000"/>
              </a:lnSpc>
            </a:pPr>
            <a:r>
              <a:rPr lang="en-US" altLang="zh-CN" sz="1200" dirty="0"/>
              <a:t>1</a:t>
            </a:r>
            <a:r>
              <a:rPr lang="zh-CN" altLang="en-US" sz="1200" dirty="0"/>
              <a:t>、线上体验码与实体码没有必然联系</a:t>
            </a:r>
            <a:endParaRPr lang="en-US" altLang="zh-CN" sz="1200" dirty="0"/>
          </a:p>
          <a:p>
            <a:pPr>
              <a:lnSpc>
                <a:spcPct val="150000"/>
              </a:lnSpc>
            </a:pPr>
            <a:r>
              <a:rPr lang="en-US" altLang="zh-CN" sz="1200" dirty="0"/>
              <a:t>2</a:t>
            </a:r>
            <a:r>
              <a:rPr lang="zh-CN" altLang="en-US" sz="1200" dirty="0"/>
              <a:t>、线上体验码可以删除</a:t>
            </a:r>
            <a:endParaRPr lang="en-US" altLang="zh-CN" sz="1200" dirty="0"/>
          </a:p>
          <a:p>
            <a:pPr>
              <a:lnSpc>
                <a:spcPct val="150000"/>
              </a:lnSpc>
            </a:pPr>
            <a:r>
              <a:rPr lang="en-US" altLang="zh-CN" sz="1200" dirty="0"/>
              <a:t>3</a:t>
            </a:r>
            <a:r>
              <a:rPr lang="zh-CN" altLang="en-US" sz="1200" dirty="0"/>
              <a:t>、实体码发送空码，用户收到重新绑定。绑定后，生效。可以解绑。</a:t>
            </a:r>
            <a:endParaRPr lang="en-US" altLang="zh-CN" sz="1200" dirty="0"/>
          </a:p>
          <a:p>
            <a:pPr>
              <a:lnSpc>
                <a:spcPct val="150000"/>
              </a:lnSpc>
            </a:pPr>
            <a:r>
              <a:rPr lang="en-US" altLang="zh-CN" sz="1200" dirty="0"/>
              <a:t>4</a:t>
            </a:r>
            <a:r>
              <a:rPr lang="zh-CN" altLang="en-US" sz="1200" dirty="0"/>
              <a:t>、无论是体验码还是实体码，删除（解绑）后，都将不具备业务能力</a:t>
            </a:r>
            <a:endParaRPr lang="en-US" altLang="zh-CN" sz="1200" dirty="0"/>
          </a:p>
          <a:p>
            <a:pPr>
              <a:lnSpc>
                <a:spcPct val="150000"/>
              </a:lnSpc>
            </a:pPr>
            <a:r>
              <a:rPr lang="en-US" altLang="zh-CN" sz="1200" dirty="0"/>
              <a:t>5</a:t>
            </a:r>
            <a:r>
              <a:rPr lang="zh-CN" altLang="en-US" sz="1200" dirty="0"/>
              <a:t>、体验码删除后，已打印出来的码</a:t>
            </a:r>
            <a:r>
              <a:rPr lang="zh-CN" altLang="en-US" sz="1200" dirty="0">
                <a:solidFill>
                  <a:srgbClr val="C00000"/>
                </a:solidFill>
              </a:rPr>
              <a:t>彻底作废</a:t>
            </a:r>
            <a:r>
              <a:rPr lang="zh-CN" altLang="en-US" sz="1200" dirty="0"/>
              <a:t>。想再次使用，需要重新生成并打印。用户扫删除后的体验码，给出提示，改码已经作废，返回首页。</a:t>
            </a:r>
            <a:endParaRPr lang="en-US" altLang="zh-CN" sz="1200" dirty="0"/>
          </a:p>
          <a:p>
            <a:pPr>
              <a:lnSpc>
                <a:spcPct val="150000"/>
              </a:lnSpc>
            </a:pPr>
            <a:r>
              <a:rPr lang="en-US" altLang="zh-CN" sz="1200" dirty="0"/>
              <a:t>6</a:t>
            </a:r>
            <a:r>
              <a:rPr lang="zh-CN" altLang="en-US" sz="1200" dirty="0"/>
              <a:t>、实体码解绑后，</a:t>
            </a:r>
            <a:r>
              <a:rPr lang="zh-CN" altLang="en-US" sz="1200" dirty="0">
                <a:solidFill>
                  <a:srgbClr val="C00000"/>
                </a:solidFill>
              </a:rPr>
              <a:t>任何用户</a:t>
            </a:r>
            <a:r>
              <a:rPr lang="zh-CN" altLang="en-US" sz="1200" dirty="0"/>
              <a:t>，均可以扫码，绑定自己的车牌与手机，重新使用。用户扫删除后的实体码，出现绑定车牌的界面</a:t>
            </a:r>
            <a:endParaRPr lang="en-US" altLang="zh-CN" sz="1200" dirty="0"/>
          </a:p>
          <a:p>
            <a:pPr>
              <a:lnSpc>
                <a:spcPct val="150000"/>
              </a:lnSpc>
            </a:pPr>
            <a:r>
              <a:rPr lang="en-US" altLang="zh-CN" sz="1200" dirty="0"/>
              <a:t>7</a:t>
            </a:r>
            <a:r>
              <a:rPr lang="zh-CN" altLang="en-US" sz="1200" dirty="0"/>
              <a:t>、无论是体验码还是实体码，自己扫，出现码对应的绑定信息页面。别人扫，出现挪车页面</a:t>
            </a:r>
            <a:endParaRPr lang="en-US" altLang="zh-CN" sz="1200" dirty="0"/>
          </a:p>
          <a:p>
            <a:endParaRPr lang="zh-CN" altLang="en-US" sz="1200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CAC48815-BF4F-457C-B83C-D04EDEB4F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业务说明</a:t>
            </a:r>
          </a:p>
        </p:txBody>
      </p:sp>
    </p:spTree>
    <p:extLst>
      <p:ext uri="{BB962C8B-B14F-4D97-AF65-F5344CB8AC3E}">
        <p14:creationId xmlns:p14="http://schemas.microsoft.com/office/powerpoint/2010/main" val="36665407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hlinkClick r:id="rId2" action="ppaction://hlinksldjump"/>
              </a:rPr>
              <a:t>&lt; </a:t>
            </a:r>
            <a:r>
              <a:rPr lang="zh-CN" altLang="en-US" dirty="0">
                <a:hlinkClick r:id="rId2" action="ppaction://hlinksldjump"/>
              </a:rPr>
              <a:t>挪车码</a:t>
            </a: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D11DA2A9-7DFF-4A1B-ADF5-382C26BBBC0C}"/>
              </a:ext>
            </a:extLst>
          </p:cNvPr>
          <p:cNvSpPr/>
          <p:nvPr/>
        </p:nvSpPr>
        <p:spPr>
          <a:xfrm>
            <a:off x="942906" y="1010558"/>
            <a:ext cx="3075101" cy="1110325"/>
          </a:xfrm>
          <a:prstGeom prst="roundRect">
            <a:avLst>
              <a:gd name="adj" fmla="val 166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4531CD39-066C-4C65-8AFE-1BDAFED549A3}"/>
              </a:ext>
            </a:extLst>
          </p:cNvPr>
          <p:cNvGrpSpPr/>
          <p:nvPr/>
        </p:nvGrpSpPr>
        <p:grpSpPr>
          <a:xfrm>
            <a:off x="1022847" y="1100464"/>
            <a:ext cx="2900546" cy="875485"/>
            <a:chOff x="1039447" y="769394"/>
            <a:chExt cx="2900546" cy="875485"/>
          </a:xfrm>
        </p:grpSpPr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D7812C9F-6E2B-44E4-BA86-B9E6D37D65FC}"/>
                </a:ext>
              </a:extLst>
            </p:cNvPr>
            <p:cNvGrpSpPr/>
            <p:nvPr/>
          </p:nvGrpSpPr>
          <p:grpSpPr>
            <a:xfrm>
              <a:off x="1039448" y="769394"/>
              <a:ext cx="2900545" cy="439395"/>
              <a:chOff x="92251" y="2790250"/>
              <a:chExt cx="3152421" cy="477552"/>
            </a:xfrm>
          </p:grpSpPr>
          <p:pic>
            <p:nvPicPr>
              <p:cNvPr id="30" name="图片 29">
                <a:extLst>
                  <a:ext uri="{FF2B5EF4-FFF2-40B4-BE49-F238E27FC236}">
                    <a16:creationId xmlns:a16="http://schemas.microsoft.com/office/drawing/2014/main" id="{E6718674-9A80-4932-A237-533EE768EC4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89677" t="36384" r="6682" b="31513"/>
              <a:stretch/>
            </p:blipFill>
            <p:spPr>
              <a:xfrm>
                <a:off x="3072459" y="2947774"/>
                <a:ext cx="121487" cy="162502"/>
              </a:xfrm>
              <a:prstGeom prst="rect">
                <a:avLst/>
              </a:prstGeom>
            </p:spPr>
          </p:pic>
          <p:sp>
            <p:nvSpPr>
              <p:cNvPr id="31" name="矩形 30">
                <a:extLst>
                  <a:ext uri="{FF2B5EF4-FFF2-40B4-BE49-F238E27FC236}">
                    <a16:creationId xmlns:a16="http://schemas.microsoft.com/office/drawing/2014/main" id="{15BEA486-84BC-41B9-BDC0-E205AECD78C2}"/>
                  </a:ext>
                </a:extLst>
              </p:cNvPr>
              <p:cNvSpPr/>
              <p:nvPr/>
            </p:nvSpPr>
            <p:spPr>
              <a:xfrm>
                <a:off x="92251" y="2790250"/>
                <a:ext cx="3152421" cy="477552"/>
              </a:xfrm>
              <a:prstGeom prst="rect">
                <a:avLst/>
              </a:prstGeom>
              <a:ln>
                <a:solidFill>
                  <a:srgbClr val="DBDBD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文本框 31">
                <a:extLst>
                  <a:ext uri="{FF2B5EF4-FFF2-40B4-BE49-F238E27FC236}">
                    <a16:creationId xmlns:a16="http://schemas.microsoft.com/office/drawing/2014/main" id="{7B3A30CF-2707-438D-B770-C4B30D73FE0F}"/>
                  </a:ext>
                </a:extLst>
              </p:cNvPr>
              <p:cNvSpPr txBox="1"/>
              <p:nvPr/>
            </p:nvSpPr>
            <p:spPr>
              <a:xfrm>
                <a:off x="100232" y="2854605"/>
                <a:ext cx="2535643" cy="3930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7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车牌号</a:t>
                </a:r>
                <a:endParaRPr lang="en-US" altLang="zh-CN" sz="105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zh-CN" altLang="en-US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粤</a:t>
                </a:r>
                <a:r>
                  <a:rPr lang="en-US" altLang="zh-CN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B0G90N</a:t>
                </a:r>
              </a:p>
            </p:txBody>
          </p:sp>
        </p:grp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9818C156-C5A5-4A5E-9683-39026470A325}"/>
                </a:ext>
              </a:extLst>
            </p:cNvPr>
            <p:cNvGrpSpPr/>
            <p:nvPr/>
          </p:nvGrpSpPr>
          <p:grpSpPr>
            <a:xfrm>
              <a:off x="1039447" y="1205484"/>
              <a:ext cx="2900545" cy="439395"/>
              <a:chOff x="92251" y="2790250"/>
              <a:chExt cx="3152421" cy="477552"/>
            </a:xfrm>
          </p:grpSpPr>
          <p:pic>
            <p:nvPicPr>
              <p:cNvPr id="34" name="图片 33">
                <a:extLst>
                  <a:ext uri="{FF2B5EF4-FFF2-40B4-BE49-F238E27FC236}">
                    <a16:creationId xmlns:a16="http://schemas.microsoft.com/office/drawing/2014/main" id="{BEA1B1B8-BBF0-400F-8F55-43EDD346C98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89677" t="36384" r="6682" b="31513"/>
              <a:stretch/>
            </p:blipFill>
            <p:spPr>
              <a:xfrm>
                <a:off x="3072459" y="2947774"/>
                <a:ext cx="121487" cy="162502"/>
              </a:xfrm>
              <a:prstGeom prst="rect">
                <a:avLst/>
              </a:prstGeom>
            </p:spPr>
          </p:pic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CD47696F-4088-454D-AF00-12E18BB00F7A}"/>
                  </a:ext>
                </a:extLst>
              </p:cNvPr>
              <p:cNvSpPr/>
              <p:nvPr/>
            </p:nvSpPr>
            <p:spPr>
              <a:xfrm>
                <a:off x="92251" y="2790250"/>
                <a:ext cx="3152421" cy="477552"/>
              </a:xfrm>
              <a:prstGeom prst="rect">
                <a:avLst/>
              </a:prstGeom>
              <a:ln>
                <a:solidFill>
                  <a:srgbClr val="DBDBD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6" name="文本框 35">
                <a:extLst>
                  <a:ext uri="{FF2B5EF4-FFF2-40B4-BE49-F238E27FC236}">
                    <a16:creationId xmlns:a16="http://schemas.microsoft.com/office/drawing/2014/main" id="{C83B21C9-CEC6-4B06-A15F-88CFFD16F25C}"/>
                  </a:ext>
                </a:extLst>
              </p:cNvPr>
              <p:cNvSpPr txBox="1"/>
              <p:nvPr/>
            </p:nvSpPr>
            <p:spPr>
              <a:xfrm>
                <a:off x="100232" y="2854605"/>
                <a:ext cx="2535643" cy="3930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7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绑定手机</a:t>
                </a:r>
                <a:endParaRPr lang="en-US" altLang="zh-CN" sz="105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en-US" altLang="zh-CN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13632726792</a:t>
                </a:r>
              </a:p>
            </p:txBody>
          </p:sp>
        </p:grpSp>
      </p:grpSp>
      <p:sp>
        <p:nvSpPr>
          <p:cNvPr id="38" name="矩形: 圆角 37">
            <a:extLst>
              <a:ext uri="{FF2B5EF4-FFF2-40B4-BE49-F238E27FC236}">
                <a16:creationId xmlns:a16="http://schemas.microsoft.com/office/drawing/2014/main" id="{7A3315CE-25AE-403D-BBB6-1C41EE109D11}"/>
              </a:ext>
            </a:extLst>
          </p:cNvPr>
          <p:cNvSpPr/>
          <p:nvPr/>
        </p:nvSpPr>
        <p:spPr>
          <a:xfrm>
            <a:off x="942906" y="5847442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解绑挪车码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5021241-A333-4510-9BF2-A1E4C5B60CE1}"/>
              </a:ext>
            </a:extLst>
          </p:cNvPr>
          <p:cNvSpPr txBox="1"/>
          <p:nvPr/>
        </p:nvSpPr>
        <p:spPr>
          <a:xfrm>
            <a:off x="933612" y="708715"/>
            <a:ext cx="146193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实体码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BC060FA2-7997-4D10-A9FE-501E404DBF55}"/>
              </a:ext>
            </a:extLst>
          </p:cNvPr>
          <p:cNvSpPr txBox="1"/>
          <p:nvPr/>
        </p:nvSpPr>
        <p:spPr>
          <a:xfrm>
            <a:off x="2935249" y="5485640"/>
            <a:ext cx="126558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5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使用帮助</a:t>
            </a:r>
          </a:p>
        </p:txBody>
      </p: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84748C13-E8A5-484C-AA79-2AB6B599E746}"/>
              </a:ext>
            </a:extLst>
          </p:cNvPr>
          <p:cNvSpPr/>
          <p:nvPr/>
        </p:nvSpPr>
        <p:spPr>
          <a:xfrm>
            <a:off x="968573" y="2723975"/>
            <a:ext cx="3080746" cy="1410050"/>
          </a:xfrm>
          <a:prstGeom prst="roundRect">
            <a:avLst>
              <a:gd name="adj" fmla="val 2673"/>
            </a:avLst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E5E5C88C-70C5-4F76-9D17-DE5E41CA31FD}"/>
              </a:ext>
            </a:extLst>
          </p:cNvPr>
          <p:cNvCxnSpPr>
            <a:cxnSpLocks/>
          </p:cNvCxnSpPr>
          <p:nvPr/>
        </p:nvCxnSpPr>
        <p:spPr>
          <a:xfrm>
            <a:off x="968573" y="3722102"/>
            <a:ext cx="3080746" cy="0"/>
          </a:xfrm>
          <a:prstGeom prst="line">
            <a:avLst/>
          </a:prstGeom>
          <a:ln>
            <a:solidFill>
              <a:srgbClr val="C7C7C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73301469-A535-4A56-8327-30D535C2DEA3}"/>
              </a:ext>
            </a:extLst>
          </p:cNvPr>
          <p:cNvSpPr txBox="1"/>
          <p:nvPr/>
        </p:nvSpPr>
        <p:spPr>
          <a:xfrm>
            <a:off x="1723337" y="2852457"/>
            <a:ext cx="1327105" cy="248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提示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C44B35B0-F4A2-4D83-8BE5-DA0A421DB851}"/>
              </a:ext>
            </a:extLst>
          </p:cNvPr>
          <p:cNvSpPr txBox="1"/>
          <p:nvPr/>
        </p:nvSpPr>
        <p:spPr>
          <a:xfrm>
            <a:off x="1137062" y="3200350"/>
            <a:ext cx="27202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确认解绑该挪车码？</a:t>
            </a:r>
            <a:endParaRPr lang="en-US" altLang="zh-CN" sz="8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删除后，你需要重新对挪车码扫码，重新绑定车辆信息</a:t>
            </a:r>
          </a:p>
        </p:txBody>
      </p:sp>
      <p:sp>
        <p:nvSpPr>
          <p:cNvPr id="23" name="文本框 22">
            <a:hlinkClick r:id="rId2" action="ppaction://hlinksldjump"/>
            <a:extLst>
              <a:ext uri="{FF2B5EF4-FFF2-40B4-BE49-F238E27FC236}">
                <a16:creationId xmlns:a16="http://schemas.microsoft.com/office/drawing/2014/main" id="{816FBD99-6306-4017-9616-8BF1696821CA}"/>
              </a:ext>
            </a:extLst>
          </p:cNvPr>
          <p:cNvSpPr txBox="1"/>
          <p:nvPr/>
        </p:nvSpPr>
        <p:spPr>
          <a:xfrm>
            <a:off x="3324700" y="3807511"/>
            <a:ext cx="724619" cy="241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0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确定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DD992456-BD1E-493E-B036-BBBFA59CC97E}"/>
              </a:ext>
            </a:extLst>
          </p:cNvPr>
          <p:cNvSpPr txBox="1"/>
          <p:nvPr/>
        </p:nvSpPr>
        <p:spPr>
          <a:xfrm>
            <a:off x="998717" y="3803192"/>
            <a:ext cx="724619" cy="2337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取消</a:t>
            </a:r>
          </a:p>
        </p:txBody>
      </p:sp>
    </p:spTree>
    <p:extLst>
      <p:ext uri="{BB962C8B-B14F-4D97-AF65-F5344CB8AC3E}">
        <p14:creationId xmlns:p14="http://schemas.microsoft.com/office/powerpoint/2010/main" val="6721030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dirty="0"/>
              <a:t>收货人与地址需要管理和维护</a:t>
            </a:r>
            <a:endParaRPr lang="en-US" altLang="zh-CN" dirty="0"/>
          </a:p>
          <a:p>
            <a:r>
              <a:rPr lang="zh-CN" altLang="en-US" dirty="0"/>
              <a:t>本期</a:t>
            </a:r>
            <a:r>
              <a:rPr lang="zh-CN" altLang="en-US" dirty="0">
                <a:solidFill>
                  <a:srgbClr val="C00000"/>
                </a:solidFill>
              </a:rPr>
              <a:t>先不考虑</a:t>
            </a:r>
            <a:r>
              <a:rPr lang="zh-CN" altLang="en-US" dirty="0"/>
              <a:t>，用户直接填写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&lt; </a:t>
            </a:r>
            <a:r>
              <a:rPr lang="zh-CN" altLang="en-US" dirty="0"/>
              <a:t>购买挪车卡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1ADFA4E0-F46D-4A27-B55E-9B2FA8922DE4}"/>
              </a:ext>
            </a:extLst>
          </p:cNvPr>
          <p:cNvSpPr/>
          <p:nvPr/>
        </p:nvSpPr>
        <p:spPr>
          <a:xfrm>
            <a:off x="920850" y="742122"/>
            <a:ext cx="3147567" cy="110655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图片展示实物卡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57B436BD-161D-408B-98C5-E7C104FCE28B}"/>
              </a:ext>
            </a:extLst>
          </p:cNvPr>
          <p:cNvSpPr txBox="1"/>
          <p:nvPr/>
        </p:nvSpPr>
        <p:spPr>
          <a:xfrm>
            <a:off x="942906" y="1904506"/>
            <a:ext cx="29677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邮寄包含：</a:t>
            </a:r>
            <a:endParaRPr lang="en-US" altLang="zh-CN" sz="8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PVC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卡一张（</a:t>
            </a:r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300mm x 120mm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8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静电贴一张（</a:t>
            </a:r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150mm x 150mm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sp>
        <p:nvSpPr>
          <p:cNvPr id="39" name="矩形: 圆角 38">
            <a:extLst>
              <a:ext uri="{FF2B5EF4-FFF2-40B4-BE49-F238E27FC236}">
                <a16:creationId xmlns:a16="http://schemas.microsoft.com/office/drawing/2014/main" id="{13828E60-BDF9-4E1A-A247-CD86D897FA01}"/>
              </a:ext>
            </a:extLst>
          </p:cNvPr>
          <p:cNvSpPr/>
          <p:nvPr/>
        </p:nvSpPr>
        <p:spPr>
          <a:xfrm>
            <a:off x="976036" y="2415208"/>
            <a:ext cx="3085755" cy="2163418"/>
          </a:xfrm>
          <a:prstGeom prst="roundRect">
            <a:avLst>
              <a:gd name="adj" fmla="val 166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852A1789-BE85-4C15-ACAF-28720A7F513A}"/>
              </a:ext>
            </a:extLst>
          </p:cNvPr>
          <p:cNvGrpSpPr/>
          <p:nvPr/>
        </p:nvGrpSpPr>
        <p:grpSpPr>
          <a:xfrm>
            <a:off x="1022509" y="2517122"/>
            <a:ext cx="2982153" cy="347721"/>
            <a:chOff x="105603" y="5640773"/>
            <a:chExt cx="3139069" cy="366018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0BE08BA5-38A6-45D1-B177-615623BEEF5F}"/>
                </a:ext>
              </a:extLst>
            </p:cNvPr>
            <p:cNvSpPr/>
            <p:nvPr/>
          </p:nvSpPr>
          <p:spPr>
            <a:xfrm>
              <a:off x="105603" y="5640773"/>
              <a:ext cx="3139069" cy="36601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4476F75B-1F66-4377-AF58-2C27246C11B5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收货人</a:t>
              </a:r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62E3170C-DC05-4364-A7D2-100B401D6FF5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3C90E2EB-4F65-4A8B-B1B2-12C36424A96E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9C4EB11E-DA17-4814-9152-B3CF53C37772}"/>
              </a:ext>
            </a:extLst>
          </p:cNvPr>
          <p:cNvGrpSpPr/>
          <p:nvPr/>
        </p:nvGrpSpPr>
        <p:grpSpPr>
          <a:xfrm>
            <a:off x="1022510" y="2937376"/>
            <a:ext cx="2982153" cy="347721"/>
            <a:chOff x="105603" y="5640773"/>
            <a:chExt cx="3139069" cy="366018"/>
          </a:xfrm>
        </p:grpSpPr>
        <p:sp>
          <p:nvSpPr>
            <p:cNvPr id="47" name="矩形 46">
              <a:extLst>
                <a:ext uri="{FF2B5EF4-FFF2-40B4-BE49-F238E27FC236}">
                  <a16:creationId xmlns:a16="http://schemas.microsoft.com/office/drawing/2014/main" id="{EEFDB02F-2F99-43D2-BB7F-9536913537C0}"/>
                </a:ext>
              </a:extLst>
            </p:cNvPr>
            <p:cNvSpPr/>
            <p:nvPr/>
          </p:nvSpPr>
          <p:spPr>
            <a:xfrm>
              <a:off x="105603" y="5640773"/>
              <a:ext cx="3139069" cy="36601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4F9DE55C-6023-4B14-A2E6-86C0126E2038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手机号</a:t>
              </a:r>
            </a:p>
          </p:txBody>
        </p:sp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F67E866A-B1FA-483B-A147-2A8C0C656179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50" name="直接连接符 49">
              <a:extLst>
                <a:ext uri="{FF2B5EF4-FFF2-40B4-BE49-F238E27FC236}">
                  <a16:creationId xmlns:a16="http://schemas.microsoft.com/office/drawing/2014/main" id="{92D7770E-F1A5-4A4A-9A0B-ADE1133ABF13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" name="矩形 51">
            <a:extLst>
              <a:ext uri="{FF2B5EF4-FFF2-40B4-BE49-F238E27FC236}">
                <a16:creationId xmlns:a16="http://schemas.microsoft.com/office/drawing/2014/main" id="{4BDCB7F1-80A4-4A47-A0CB-AE9AB614B816}"/>
              </a:ext>
            </a:extLst>
          </p:cNvPr>
          <p:cNvSpPr/>
          <p:nvPr/>
        </p:nvSpPr>
        <p:spPr>
          <a:xfrm>
            <a:off x="1022510" y="3387133"/>
            <a:ext cx="2982152" cy="774162"/>
          </a:xfrm>
          <a:prstGeom prst="rect">
            <a:avLst/>
          </a:prstGeom>
          <a:ln>
            <a:solidFill>
              <a:srgbClr val="DB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900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ADCA9F67-0F0B-48AD-A401-B22CD96B9924}"/>
              </a:ext>
            </a:extLst>
          </p:cNvPr>
          <p:cNvSpPr txBox="1"/>
          <p:nvPr/>
        </p:nvSpPr>
        <p:spPr>
          <a:xfrm>
            <a:off x="1446847" y="3435279"/>
            <a:ext cx="239868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>
                <a:solidFill>
                  <a:srgbClr val="EFEFF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收货地址</a:t>
            </a: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18A7AF85-C695-41E4-9597-0A13B2EC698A}"/>
              </a:ext>
            </a:extLst>
          </p:cNvPr>
          <p:cNvSpPr/>
          <p:nvPr/>
        </p:nvSpPr>
        <p:spPr>
          <a:xfrm>
            <a:off x="1072604" y="3464287"/>
            <a:ext cx="193412" cy="19341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00"/>
          </a:p>
        </p:txBody>
      </p:sp>
      <p:cxnSp>
        <p:nvCxnSpPr>
          <p:cNvPr id="55" name="直接连接符 54">
            <a:extLst>
              <a:ext uri="{FF2B5EF4-FFF2-40B4-BE49-F238E27FC236}">
                <a16:creationId xmlns:a16="http://schemas.microsoft.com/office/drawing/2014/main" id="{1BBD1AF3-426F-4D68-815E-E93E2543648E}"/>
              </a:ext>
            </a:extLst>
          </p:cNvPr>
          <p:cNvCxnSpPr/>
          <p:nvPr/>
        </p:nvCxnSpPr>
        <p:spPr>
          <a:xfrm>
            <a:off x="1358443" y="3427499"/>
            <a:ext cx="0" cy="256371"/>
          </a:xfrm>
          <a:prstGeom prst="line">
            <a:avLst/>
          </a:prstGeom>
          <a:ln>
            <a:solidFill>
              <a:srgbClr val="DB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矩形 20">
            <a:extLst>
              <a:ext uri="{FF2B5EF4-FFF2-40B4-BE49-F238E27FC236}">
                <a16:creationId xmlns:a16="http://schemas.microsoft.com/office/drawing/2014/main" id="{582A5127-6D03-4AB5-851C-8E60A674A80F}"/>
              </a:ext>
            </a:extLst>
          </p:cNvPr>
          <p:cNvSpPr/>
          <p:nvPr/>
        </p:nvSpPr>
        <p:spPr>
          <a:xfrm>
            <a:off x="942906" y="6016487"/>
            <a:ext cx="3194125" cy="3825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EAD7BC33-36EA-437A-A117-AEF5E609195B}"/>
              </a:ext>
            </a:extLst>
          </p:cNvPr>
          <p:cNvSpPr txBox="1"/>
          <p:nvPr/>
        </p:nvSpPr>
        <p:spPr>
          <a:xfrm>
            <a:off x="1048006" y="6102626"/>
            <a:ext cx="15917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服务费：￥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9.9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元</a:t>
            </a:r>
          </a:p>
        </p:txBody>
      </p:sp>
      <p:sp>
        <p:nvSpPr>
          <p:cNvPr id="60" name="矩形: 圆角 59">
            <a:hlinkClick r:id="rId2" action="ppaction://hlinksldjump"/>
            <a:extLst>
              <a:ext uri="{FF2B5EF4-FFF2-40B4-BE49-F238E27FC236}">
                <a16:creationId xmlns:a16="http://schemas.microsoft.com/office/drawing/2014/main" id="{A33AF8AB-C296-4F71-9CE8-9B01D521A368}"/>
              </a:ext>
            </a:extLst>
          </p:cNvPr>
          <p:cNvSpPr/>
          <p:nvPr/>
        </p:nvSpPr>
        <p:spPr>
          <a:xfrm>
            <a:off x="3116439" y="6021038"/>
            <a:ext cx="1020592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购买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366909D0-46A2-44D7-BE1B-692B45687D62}"/>
              </a:ext>
            </a:extLst>
          </p:cNvPr>
          <p:cNvSpPr txBox="1"/>
          <p:nvPr/>
        </p:nvSpPr>
        <p:spPr>
          <a:xfrm>
            <a:off x="920850" y="4764378"/>
            <a:ext cx="29677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说明：</a:t>
            </a:r>
            <a:endParaRPr lang="en-US" altLang="zh-CN" sz="8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、统一采用</a:t>
            </a:r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快递</a:t>
            </a:r>
            <a:endParaRPr lang="en-US" altLang="zh-CN" sz="8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、工作日下午的</a:t>
            </a:r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点统一发货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A5C76767-94A5-4102-AD3A-6DEF11785BB0}"/>
              </a:ext>
            </a:extLst>
          </p:cNvPr>
          <p:cNvSpPr txBox="1"/>
          <p:nvPr/>
        </p:nvSpPr>
        <p:spPr>
          <a:xfrm>
            <a:off x="3116439" y="5737233"/>
            <a:ext cx="126558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5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使用帮助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FFECDB8A-ADFD-4AC7-B792-0F32E071CB9E}"/>
              </a:ext>
            </a:extLst>
          </p:cNvPr>
          <p:cNvSpPr txBox="1"/>
          <p:nvPr/>
        </p:nvSpPr>
        <p:spPr>
          <a:xfrm>
            <a:off x="3116439" y="4268129"/>
            <a:ext cx="823105" cy="2154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更改收货地址</a:t>
            </a:r>
          </a:p>
        </p:txBody>
      </p:sp>
    </p:spTree>
    <p:extLst>
      <p:ext uri="{BB962C8B-B14F-4D97-AF65-F5344CB8AC3E}">
        <p14:creationId xmlns:p14="http://schemas.microsoft.com/office/powerpoint/2010/main" val="24185995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dirty="0"/>
              <a:t>本期暂不考虑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&lt; </a:t>
            </a:r>
            <a:r>
              <a:rPr lang="zh-CN" altLang="en-US" dirty="0"/>
              <a:t>我的地址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1CC01A4F-C434-47C3-AE72-B55E1481C4A6}"/>
              </a:ext>
            </a:extLst>
          </p:cNvPr>
          <p:cNvGrpSpPr/>
          <p:nvPr/>
        </p:nvGrpSpPr>
        <p:grpSpPr>
          <a:xfrm>
            <a:off x="949565" y="775257"/>
            <a:ext cx="3134218" cy="1486177"/>
            <a:chOff x="949565" y="775254"/>
            <a:chExt cx="3134218" cy="1486177"/>
          </a:xfrm>
        </p:grpSpPr>
        <p:grpSp>
          <p:nvGrpSpPr>
            <p:cNvPr id="32" name="组合 31">
              <a:extLst>
                <a:ext uri="{FF2B5EF4-FFF2-40B4-BE49-F238E27FC236}">
                  <a16:creationId xmlns:a16="http://schemas.microsoft.com/office/drawing/2014/main" id="{7AC1BFF3-259E-4931-A1A1-2540C4826B73}"/>
                </a:ext>
              </a:extLst>
            </p:cNvPr>
            <p:cNvGrpSpPr/>
            <p:nvPr/>
          </p:nvGrpSpPr>
          <p:grpSpPr>
            <a:xfrm>
              <a:off x="952040" y="775254"/>
              <a:ext cx="3131743" cy="1121011"/>
              <a:chOff x="109797" y="1857528"/>
              <a:chExt cx="3131743" cy="1121011"/>
            </a:xfrm>
            <a:solidFill>
              <a:schemeClr val="bg1"/>
            </a:solidFill>
          </p:grpSpPr>
          <p:sp>
            <p:nvSpPr>
              <p:cNvPr id="33" name="矩形 32">
                <a:extLst>
                  <a:ext uri="{FF2B5EF4-FFF2-40B4-BE49-F238E27FC236}">
                    <a16:creationId xmlns:a16="http://schemas.microsoft.com/office/drawing/2014/main" id="{F951A511-FEA9-44C3-91D4-EB791E8A007B}"/>
                  </a:ext>
                </a:extLst>
              </p:cNvPr>
              <p:cNvSpPr/>
              <p:nvPr/>
            </p:nvSpPr>
            <p:spPr>
              <a:xfrm>
                <a:off x="109797" y="1857528"/>
                <a:ext cx="3131743" cy="1121011"/>
              </a:xfrm>
              <a:prstGeom prst="rect">
                <a:avLst/>
              </a:prstGeom>
              <a:grpFill/>
              <a:ln>
                <a:solidFill>
                  <a:srgbClr val="DBDBD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1000">
                  <a:solidFill>
                    <a:schemeClr val="tx1"/>
                  </a:solidFill>
                </a:endParaRPr>
              </a:p>
            </p:txBody>
          </p:sp>
          <p:sp>
            <p:nvSpPr>
              <p:cNvPr id="35" name="文本框 34">
                <a:extLst>
                  <a:ext uri="{FF2B5EF4-FFF2-40B4-BE49-F238E27FC236}">
                    <a16:creationId xmlns:a16="http://schemas.microsoft.com/office/drawing/2014/main" id="{4C200103-073D-4EF1-B144-98147887A54C}"/>
                  </a:ext>
                </a:extLst>
              </p:cNvPr>
              <p:cNvSpPr txBox="1"/>
              <p:nvPr/>
            </p:nvSpPr>
            <p:spPr>
              <a:xfrm>
                <a:off x="191804" y="2506656"/>
                <a:ext cx="2967729" cy="215444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800" dirty="0">
                    <a:solidFill>
                      <a:schemeClr val="bg1">
                        <a:lumMod val="7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收件人：倪晓兵</a:t>
                </a:r>
              </a:p>
            </p:txBody>
          </p:sp>
          <p:cxnSp>
            <p:nvCxnSpPr>
              <p:cNvPr id="36" name="直接连接符 35">
                <a:extLst>
                  <a:ext uri="{FF2B5EF4-FFF2-40B4-BE49-F238E27FC236}">
                    <a16:creationId xmlns:a16="http://schemas.microsoft.com/office/drawing/2014/main" id="{A38AA000-AE41-4BFE-A69F-CD61B3DAD8D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9905" y="2414120"/>
                <a:ext cx="2998675" cy="0"/>
              </a:xfrm>
              <a:prstGeom prst="line">
                <a:avLst/>
              </a:prstGeom>
              <a:grpFill/>
              <a:ln>
                <a:solidFill>
                  <a:srgbClr val="DBDBD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7" name="文本框 36">
                <a:extLst>
                  <a:ext uri="{FF2B5EF4-FFF2-40B4-BE49-F238E27FC236}">
                    <a16:creationId xmlns:a16="http://schemas.microsoft.com/office/drawing/2014/main" id="{FDBA948E-2EEF-4F31-A62C-43947A62E515}"/>
                  </a:ext>
                </a:extLst>
              </p:cNvPr>
              <p:cNvSpPr txBox="1"/>
              <p:nvPr/>
            </p:nvSpPr>
            <p:spPr>
              <a:xfrm>
                <a:off x="199905" y="1942236"/>
                <a:ext cx="2967729" cy="215444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800" dirty="0">
                    <a:solidFill>
                      <a:schemeClr val="bg1">
                        <a:lumMod val="7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广东省深圳市宝安区新安街道御景台</a:t>
                </a:r>
              </a:p>
            </p:txBody>
          </p:sp>
        </p:grpSp>
        <p:sp>
          <p:nvSpPr>
            <p:cNvPr id="51" name="文本框 50">
              <a:extLst>
                <a:ext uri="{FF2B5EF4-FFF2-40B4-BE49-F238E27FC236}">
                  <a16:creationId xmlns:a16="http://schemas.microsoft.com/office/drawing/2014/main" id="{EC32F225-A03E-443A-BB74-C5B63B5E15FC}"/>
                </a:ext>
              </a:extLst>
            </p:cNvPr>
            <p:cNvSpPr txBox="1"/>
            <p:nvPr/>
          </p:nvSpPr>
          <p:spPr>
            <a:xfrm>
              <a:off x="1042148" y="1628136"/>
              <a:ext cx="2967729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联系方式：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13632726792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7" name="矩形 56">
              <a:extLst>
                <a:ext uri="{FF2B5EF4-FFF2-40B4-BE49-F238E27FC236}">
                  <a16:creationId xmlns:a16="http://schemas.microsoft.com/office/drawing/2014/main" id="{7FDC6817-4C37-4B1A-A353-69DE29826183}"/>
                </a:ext>
              </a:extLst>
            </p:cNvPr>
            <p:cNvSpPr/>
            <p:nvPr/>
          </p:nvSpPr>
          <p:spPr>
            <a:xfrm>
              <a:off x="949565" y="1896267"/>
              <a:ext cx="3131744" cy="365164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61" name="椭圆 60">
              <a:extLst>
                <a:ext uri="{FF2B5EF4-FFF2-40B4-BE49-F238E27FC236}">
                  <a16:creationId xmlns:a16="http://schemas.microsoft.com/office/drawing/2014/main" id="{E42492F8-5F0F-4C3A-A767-C3AED87F62B9}"/>
                </a:ext>
              </a:extLst>
            </p:cNvPr>
            <p:cNvSpPr/>
            <p:nvPr/>
          </p:nvSpPr>
          <p:spPr>
            <a:xfrm>
              <a:off x="1042148" y="1993467"/>
              <a:ext cx="195708" cy="195708"/>
            </a:xfrm>
            <a:prstGeom prst="ellipse">
              <a:avLst/>
            </a:prstGeom>
            <a:solidFill>
              <a:srgbClr val="09BB0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62" name="图片 61">
              <a:extLst>
                <a:ext uri="{FF2B5EF4-FFF2-40B4-BE49-F238E27FC236}">
                  <a16:creationId xmlns:a16="http://schemas.microsoft.com/office/drawing/2014/main" id="{55E624F0-BA08-4C6F-A8C9-C1CCF4E6711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30028" b="76089" l="47246" r="52197"/>
                      </a14:imgEffect>
                    </a14:imgLayer>
                  </a14:imgProps>
                </a:ext>
              </a:extLst>
            </a:blip>
            <a:srcRect l="46627" t="24271" r="47184" b="18153"/>
            <a:stretch/>
          </p:blipFill>
          <p:spPr>
            <a:xfrm>
              <a:off x="1073955" y="2026796"/>
              <a:ext cx="120433" cy="124896"/>
            </a:xfrm>
            <a:prstGeom prst="rect">
              <a:avLst/>
            </a:prstGeom>
          </p:spPr>
        </p:pic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CB0B056C-773E-4CAE-88A0-559D23E3C950}"/>
                </a:ext>
              </a:extLst>
            </p:cNvPr>
            <p:cNvSpPr txBox="1"/>
            <p:nvPr/>
          </p:nvSpPr>
          <p:spPr>
            <a:xfrm>
              <a:off x="1249624" y="1974109"/>
              <a:ext cx="111318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默认地址</a:t>
              </a:r>
            </a:p>
          </p:txBody>
        </p:sp>
        <p:sp>
          <p:nvSpPr>
            <p:cNvPr id="64" name="文本框 63">
              <a:extLst>
                <a:ext uri="{FF2B5EF4-FFF2-40B4-BE49-F238E27FC236}">
                  <a16:creationId xmlns:a16="http://schemas.microsoft.com/office/drawing/2014/main" id="{83BC819C-533F-4C8A-9A27-1B78E4C4F988}"/>
                </a:ext>
              </a:extLst>
            </p:cNvPr>
            <p:cNvSpPr txBox="1"/>
            <p:nvPr/>
          </p:nvSpPr>
          <p:spPr>
            <a:xfrm>
              <a:off x="3249594" y="1974109"/>
              <a:ext cx="424069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编辑</a:t>
              </a:r>
            </a:p>
          </p:txBody>
        </p:sp>
        <p:sp>
          <p:nvSpPr>
            <p:cNvPr id="65" name="文本框 64">
              <a:extLst>
                <a:ext uri="{FF2B5EF4-FFF2-40B4-BE49-F238E27FC236}">
                  <a16:creationId xmlns:a16="http://schemas.microsoft.com/office/drawing/2014/main" id="{2BB1EA60-7FB2-4D5E-816F-C9F5A293BE9A}"/>
                </a:ext>
              </a:extLst>
            </p:cNvPr>
            <p:cNvSpPr txBox="1"/>
            <p:nvPr/>
          </p:nvSpPr>
          <p:spPr>
            <a:xfrm>
              <a:off x="3649130" y="1974107"/>
              <a:ext cx="424069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删除</a:t>
              </a:r>
            </a:p>
          </p:txBody>
        </p:sp>
      </p:grpSp>
      <p:sp>
        <p:nvSpPr>
          <p:cNvPr id="66" name="矩形: 圆角 65">
            <a:hlinkClick r:id="rId4" action="ppaction://hlinksldjump"/>
            <a:extLst>
              <a:ext uri="{FF2B5EF4-FFF2-40B4-BE49-F238E27FC236}">
                <a16:creationId xmlns:a16="http://schemas.microsoft.com/office/drawing/2014/main" id="{A17AC1DD-DE36-4D48-A66A-D56E30B5E4C4}"/>
              </a:ext>
            </a:extLst>
          </p:cNvPr>
          <p:cNvSpPr/>
          <p:nvPr/>
        </p:nvSpPr>
        <p:spPr>
          <a:xfrm>
            <a:off x="949565" y="5998038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新增收货地址</a:t>
            </a:r>
          </a:p>
        </p:txBody>
      </p:sp>
    </p:spTree>
    <p:extLst>
      <p:ext uri="{BB962C8B-B14F-4D97-AF65-F5344CB8AC3E}">
        <p14:creationId xmlns:p14="http://schemas.microsoft.com/office/powerpoint/2010/main" val="28233228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hlinkClick r:id="rId2" action="ppaction://hlinksldjump"/>
              </a:rPr>
              <a:t>&lt; </a:t>
            </a:r>
            <a:r>
              <a:rPr lang="zh-CN" altLang="en-US" dirty="0">
                <a:hlinkClick r:id="rId2" action="ppaction://hlinksldjump"/>
              </a:rPr>
              <a:t>购买成功</a:t>
            </a: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7D82C1C0-BB90-46C5-B8C2-B02080F1BC0D}"/>
              </a:ext>
            </a:extLst>
          </p:cNvPr>
          <p:cNvSpPr/>
          <p:nvPr/>
        </p:nvSpPr>
        <p:spPr>
          <a:xfrm>
            <a:off x="1491899" y="1033667"/>
            <a:ext cx="1810656" cy="160351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成功提示</a:t>
            </a:r>
          </a:p>
        </p:txBody>
      </p:sp>
      <p:sp>
        <p:nvSpPr>
          <p:cNvPr id="45" name="矩形: 圆角 44">
            <a:hlinkClick r:id="rId3" action="ppaction://hlinksldjump"/>
            <a:extLst>
              <a:ext uri="{FF2B5EF4-FFF2-40B4-BE49-F238E27FC236}">
                <a16:creationId xmlns:a16="http://schemas.microsoft.com/office/drawing/2014/main" id="{D538148F-9E26-42FA-8EC2-3EE21BAC62D1}"/>
              </a:ext>
            </a:extLst>
          </p:cNvPr>
          <p:cNvSpPr/>
          <p:nvPr/>
        </p:nvSpPr>
        <p:spPr>
          <a:xfrm>
            <a:off x="942906" y="6003627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查看订单详情</a:t>
            </a:r>
          </a:p>
        </p:txBody>
      </p:sp>
    </p:spTree>
    <p:extLst>
      <p:ext uri="{BB962C8B-B14F-4D97-AF65-F5344CB8AC3E}">
        <p14:creationId xmlns:p14="http://schemas.microsoft.com/office/powerpoint/2010/main" val="25651122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hlinkClick r:id="rId2" action="ppaction://hlinksldjump"/>
              </a:rPr>
              <a:t>&lt; </a:t>
            </a:r>
            <a:r>
              <a:rPr lang="zh-CN" altLang="en-US" dirty="0">
                <a:hlinkClick r:id="rId2" action="ppaction://hlinksldjump"/>
              </a:rPr>
              <a:t>我的订单</a:t>
            </a: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5360BA69-F0B4-46C9-A1DA-8CD20B80FD66}"/>
              </a:ext>
            </a:extLst>
          </p:cNvPr>
          <p:cNvSpPr/>
          <p:nvPr/>
        </p:nvSpPr>
        <p:spPr>
          <a:xfrm>
            <a:off x="942906" y="781878"/>
            <a:ext cx="3075101" cy="1225826"/>
          </a:xfrm>
          <a:prstGeom prst="roundRect">
            <a:avLst>
              <a:gd name="adj" fmla="val 166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67EFA11F-889F-4081-ACBE-7CB4A0FB638E}"/>
              </a:ext>
            </a:extLst>
          </p:cNvPr>
          <p:cNvSpPr/>
          <p:nvPr/>
        </p:nvSpPr>
        <p:spPr>
          <a:xfrm>
            <a:off x="1121519" y="1037064"/>
            <a:ext cx="351018" cy="35101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0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212D985-A473-4419-A3C3-0FD068FD7145}"/>
              </a:ext>
            </a:extLst>
          </p:cNvPr>
          <p:cNvSpPr txBox="1"/>
          <p:nvPr/>
        </p:nvSpPr>
        <p:spPr>
          <a:xfrm>
            <a:off x="1668533" y="860033"/>
            <a:ext cx="21534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实体挪车卡    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份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58EE011-5C9E-4526-98BA-D126FD6B1B9D}"/>
              </a:ext>
            </a:extLst>
          </p:cNvPr>
          <p:cNvSpPr/>
          <p:nvPr/>
        </p:nvSpPr>
        <p:spPr>
          <a:xfrm>
            <a:off x="1668533" y="1119252"/>
            <a:ext cx="2042076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包含：</a:t>
            </a:r>
            <a:endParaRPr lang="en-US" altLang="zh-CN" sz="9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PVC</a:t>
            </a:r>
            <a:r>
              <a:rPr lang="zh-CN" altLang="en-US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卡一张（</a:t>
            </a:r>
            <a:r>
              <a:rPr lang="en-US" altLang="zh-CN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300mm x 120mm</a:t>
            </a:r>
            <a:r>
              <a:rPr lang="zh-CN" altLang="en-US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9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静电贴一张（</a:t>
            </a:r>
            <a:r>
              <a:rPr lang="en-US" altLang="zh-CN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150mm x 150mm</a:t>
            </a:r>
            <a:r>
              <a:rPr lang="zh-CN" altLang="en-US" sz="9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pic>
        <p:nvPicPr>
          <p:cNvPr id="10" name="图片 9">
            <a:hlinkClick r:id="rId3" action="ppaction://hlinksldjump"/>
            <a:extLst>
              <a:ext uri="{FF2B5EF4-FFF2-40B4-BE49-F238E27FC236}">
                <a16:creationId xmlns:a16="http://schemas.microsoft.com/office/drawing/2014/main" id="{D9CDE772-0C6F-4DA9-BF42-244F81A7D1A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9677" t="36384" r="6682" b="31513"/>
          <a:stretch/>
        </p:blipFill>
        <p:spPr>
          <a:xfrm>
            <a:off x="3870531" y="1292260"/>
            <a:ext cx="120972" cy="161814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9ADAABC8-EBBB-4CC9-B08A-09F25144AE09}"/>
              </a:ext>
            </a:extLst>
          </p:cNvPr>
          <p:cNvSpPr txBox="1"/>
          <p:nvPr/>
        </p:nvSpPr>
        <p:spPr>
          <a:xfrm>
            <a:off x="2258255" y="1702847"/>
            <a:ext cx="71023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配送中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A29E7F1-7C30-4F02-A048-1886A0E0EA4B}"/>
              </a:ext>
            </a:extLst>
          </p:cNvPr>
          <p:cNvSpPr txBox="1"/>
          <p:nvPr/>
        </p:nvSpPr>
        <p:spPr>
          <a:xfrm>
            <a:off x="1681786" y="1702847"/>
            <a:ext cx="71023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快递</a:t>
            </a:r>
          </a:p>
        </p:txBody>
      </p:sp>
    </p:spTree>
    <p:extLst>
      <p:ext uri="{BB962C8B-B14F-4D97-AF65-F5344CB8AC3E}">
        <p14:creationId xmlns:p14="http://schemas.microsoft.com/office/powerpoint/2010/main" val="38065938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B337C729-78D3-445A-9687-307B2CBD886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C8B793F2-608E-47CE-97EB-FFF30CA06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hlinkClick r:id="rId2" action="ppaction://hlinksldjump"/>
              </a:rPr>
              <a:t>&lt; </a:t>
            </a:r>
            <a:r>
              <a:rPr lang="zh-CN" altLang="en-US" dirty="0">
                <a:hlinkClick r:id="rId2" action="ppaction://hlinksldjump"/>
              </a:rPr>
              <a:t>订单状态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AF996AF-3B79-46DE-BCB9-9FB08F268281}"/>
              </a:ext>
            </a:extLst>
          </p:cNvPr>
          <p:cNvSpPr txBox="1"/>
          <p:nvPr/>
        </p:nvSpPr>
        <p:spPr>
          <a:xfrm>
            <a:off x="1132092" y="909922"/>
            <a:ext cx="6891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配货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3778C9D-93BB-4CD6-90D8-1503DCA5CE00}"/>
              </a:ext>
            </a:extLst>
          </p:cNvPr>
          <p:cNvSpPr txBox="1"/>
          <p:nvPr/>
        </p:nvSpPr>
        <p:spPr>
          <a:xfrm>
            <a:off x="3107220" y="929044"/>
            <a:ext cx="6891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配送</a:t>
            </a: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623D5AA1-7D88-4361-9425-0472002B1141}"/>
              </a:ext>
            </a:extLst>
          </p:cNvPr>
          <p:cNvSpPr/>
          <p:nvPr/>
        </p:nvSpPr>
        <p:spPr>
          <a:xfrm>
            <a:off x="3391182" y="1142194"/>
            <a:ext cx="121191" cy="121191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AF4F5762-823D-4A08-9936-0FE9C27D8F8C}"/>
              </a:ext>
            </a:extLst>
          </p:cNvPr>
          <p:cNvSpPr/>
          <p:nvPr/>
        </p:nvSpPr>
        <p:spPr>
          <a:xfrm>
            <a:off x="1416054" y="1142194"/>
            <a:ext cx="121191" cy="121191"/>
          </a:xfrm>
          <a:prstGeom prst="ellipse">
            <a:avLst/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27958EF2-7DBF-4610-AF1B-1E92BDC98F29}"/>
              </a:ext>
            </a:extLst>
          </p:cNvPr>
          <p:cNvCxnSpPr>
            <a:cxnSpLocks/>
            <a:stCxn id="17" idx="6"/>
            <a:endCxn id="16" idx="2"/>
          </p:cNvCxnSpPr>
          <p:nvPr/>
        </p:nvCxnSpPr>
        <p:spPr>
          <a:xfrm>
            <a:off x="1537245" y="1202790"/>
            <a:ext cx="1853937" cy="0"/>
          </a:xfrm>
          <a:prstGeom prst="line">
            <a:avLst/>
          </a:prstGeom>
          <a:ln>
            <a:solidFill>
              <a:srgbClr val="BFBF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BA24F9BB-6672-4CE6-A551-5644F6E1E8DF}"/>
              </a:ext>
            </a:extLst>
          </p:cNvPr>
          <p:cNvCxnSpPr>
            <a:cxnSpLocks/>
          </p:cNvCxnSpPr>
          <p:nvPr/>
        </p:nvCxnSpPr>
        <p:spPr>
          <a:xfrm>
            <a:off x="888719" y="1421451"/>
            <a:ext cx="3285716" cy="0"/>
          </a:xfrm>
          <a:prstGeom prst="line">
            <a:avLst/>
          </a:prstGeom>
          <a:ln>
            <a:solidFill>
              <a:srgbClr val="BFBF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8E252D7B-3DC8-4290-840F-D1EB0ED76BB7}"/>
              </a:ext>
            </a:extLst>
          </p:cNvPr>
          <p:cNvGrpSpPr/>
          <p:nvPr/>
        </p:nvGrpSpPr>
        <p:grpSpPr>
          <a:xfrm>
            <a:off x="965705" y="1506403"/>
            <a:ext cx="3131743" cy="802477"/>
            <a:chOff x="109797" y="743260"/>
            <a:chExt cx="3131743" cy="802477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1C1CBA87-69CD-48D2-9C50-384040E99E49}"/>
                </a:ext>
              </a:extLst>
            </p:cNvPr>
            <p:cNvSpPr/>
            <p:nvPr/>
          </p:nvSpPr>
          <p:spPr>
            <a:xfrm>
              <a:off x="109797" y="743260"/>
              <a:ext cx="3131743" cy="8024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FA332BCB-6618-4DCE-9E99-04AC6F635BE9}"/>
                </a:ext>
              </a:extLst>
            </p:cNvPr>
            <p:cNvSpPr txBox="1"/>
            <p:nvPr/>
          </p:nvSpPr>
          <p:spPr>
            <a:xfrm>
              <a:off x="193351" y="815410"/>
              <a:ext cx="1104219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商品状态</a:t>
              </a: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A3BBEB59-3535-442E-A540-7E3F75813327}"/>
                </a:ext>
              </a:extLst>
            </p:cNvPr>
            <p:cNvSpPr txBox="1"/>
            <p:nvPr/>
          </p:nvSpPr>
          <p:spPr>
            <a:xfrm>
              <a:off x="193351" y="1090674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正在配货</a:t>
              </a: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3EEE142D-8FC2-4411-B819-5EEA1EBF4150}"/>
              </a:ext>
            </a:extLst>
          </p:cNvPr>
          <p:cNvGrpSpPr/>
          <p:nvPr/>
        </p:nvGrpSpPr>
        <p:grpSpPr>
          <a:xfrm>
            <a:off x="965705" y="2370327"/>
            <a:ext cx="3131743" cy="802477"/>
            <a:chOff x="109797" y="743260"/>
            <a:chExt cx="3131743" cy="802477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BDCA3067-2D9A-4518-B059-9BFEEA2AC637}"/>
                </a:ext>
              </a:extLst>
            </p:cNvPr>
            <p:cNvSpPr/>
            <p:nvPr/>
          </p:nvSpPr>
          <p:spPr>
            <a:xfrm>
              <a:off x="109797" y="743260"/>
              <a:ext cx="3131743" cy="8024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1607510-307D-401D-AEE7-1609056E12EA}"/>
                </a:ext>
              </a:extLst>
            </p:cNvPr>
            <p:cNvSpPr txBox="1"/>
            <p:nvPr/>
          </p:nvSpPr>
          <p:spPr>
            <a:xfrm>
              <a:off x="193351" y="815410"/>
              <a:ext cx="1104219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配送信息</a:t>
              </a: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9633BFCE-8C25-4EB2-8BCD-A34FC7160B1D}"/>
                </a:ext>
              </a:extLst>
            </p:cNvPr>
            <p:cNvSpPr txBox="1"/>
            <p:nvPr/>
          </p:nvSpPr>
          <p:spPr>
            <a:xfrm>
              <a:off x="193351" y="1090674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暂无</a:t>
              </a:r>
            </a:p>
          </p:txBody>
        </p: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4805134E-1D36-4B82-A956-74DBC1302321}"/>
              </a:ext>
            </a:extLst>
          </p:cNvPr>
          <p:cNvGrpSpPr/>
          <p:nvPr/>
        </p:nvGrpSpPr>
        <p:grpSpPr>
          <a:xfrm>
            <a:off x="942906" y="3280599"/>
            <a:ext cx="3131743" cy="1185377"/>
            <a:chOff x="942906" y="3280599"/>
            <a:chExt cx="3131743" cy="1185377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CEAACD11-FBB5-462B-A4DB-2BD0229519A6}"/>
                </a:ext>
              </a:extLst>
            </p:cNvPr>
            <p:cNvSpPr/>
            <p:nvPr/>
          </p:nvSpPr>
          <p:spPr>
            <a:xfrm>
              <a:off x="942906" y="3280599"/>
              <a:ext cx="3131743" cy="11853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206C81F6-D4CE-43A5-9786-086FEC82135F}"/>
                </a:ext>
              </a:extLst>
            </p:cNvPr>
            <p:cNvSpPr txBox="1"/>
            <p:nvPr/>
          </p:nvSpPr>
          <p:spPr>
            <a:xfrm>
              <a:off x="1015160" y="3631344"/>
              <a:ext cx="299052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收货地址：深圳宝安区御景台</a:t>
              </a:r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230CAF02-E7DF-46A7-9FC4-2F03A52C6799}"/>
                </a:ext>
              </a:extLst>
            </p:cNvPr>
            <p:cNvSpPr txBox="1"/>
            <p:nvPr/>
          </p:nvSpPr>
          <p:spPr>
            <a:xfrm>
              <a:off x="1015160" y="3906539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收货人：倪晓兵 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13632716792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B2682355-45DD-4559-B0EA-506D7EE0608F}"/>
                </a:ext>
              </a:extLst>
            </p:cNvPr>
            <p:cNvSpPr txBox="1"/>
            <p:nvPr/>
          </p:nvSpPr>
          <p:spPr>
            <a:xfrm>
              <a:off x="1015160" y="4181735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实付款：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9.9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6B99ABE5-7B14-47F6-B0DB-7524AE34CB44}"/>
                </a:ext>
              </a:extLst>
            </p:cNvPr>
            <p:cNvSpPr txBox="1"/>
            <p:nvPr/>
          </p:nvSpPr>
          <p:spPr>
            <a:xfrm>
              <a:off x="1015160" y="3356149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订单编号：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11111111111111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906521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B337C729-78D3-445A-9687-307B2CBD886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C8B793F2-608E-47CE-97EB-FFF30CA06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hlinkClick r:id="rId2" action="ppaction://hlinksldjump"/>
              </a:rPr>
              <a:t>&lt; </a:t>
            </a:r>
            <a:r>
              <a:rPr lang="zh-CN" altLang="en-US" dirty="0">
                <a:hlinkClick r:id="rId2" action="ppaction://hlinksldjump"/>
              </a:rPr>
              <a:t>订单状态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AF996AF-3B79-46DE-BCB9-9FB08F268281}"/>
              </a:ext>
            </a:extLst>
          </p:cNvPr>
          <p:cNvSpPr txBox="1"/>
          <p:nvPr/>
        </p:nvSpPr>
        <p:spPr>
          <a:xfrm>
            <a:off x="1132092" y="909922"/>
            <a:ext cx="6891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配货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3778C9D-93BB-4CD6-90D8-1503DCA5CE00}"/>
              </a:ext>
            </a:extLst>
          </p:cNvPr>
          <p:cNvSpPr txBox="1"/>
          <p:nvPr/>
        </p:nvSpPr>
        <p:spPr>
          <a:xfrm>
            <a:off x="3163824" y="925898"/>
            <a:ext cx="6891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配送</a:t>
            </a: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623D5AA1-7D88-4361-9425-0472002B1141}"/>
              </a:ext>
            </a:extLst>
          </p:cNvPr>
          <p:cNvSpPr/>
          <p:nvPr/>
        </p:nvSpPr>
        <p:spPr>
          <a:xfrm>
            <a:off x="3444467" y="1142194"/>
            <a:ext cx="121191" cy="121191"/>
          </a:xfrm>
          <a:prstGeom prst="ellipse">
            <a:avLst/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AF4F5762-823D-4A08-9936-0FE9C27D8F8C}"/>
              </a:ext>
            </a:extLst>
          </p:cNvPr>
          <p:cNvSpPr/>
          <p:nvPr/>
        </p:nvSpPr>
        <p:spPr>
          <a:xfrm>
            <a:off x="1416054" y="1142194"/>
            <a:ext cx="121191" cy="121191"/>
          </a:xfrm>
          <a:prstGeom prst="ellipse">
            <a:avLst/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27958EF2-7DBF-4610-AF1B-1E92BDC98F29}"/>
              </a:ext>
            </a:extLst>
          </p:cNvPr>
          <p:cNvCxnSpPr>
            <a:cxnSpLocks/>
            <a:stCxn id="17" idx="6"/>
            <a:endCxn id="16" idx="2"/>
          </p:cNvCxnSpPr>
          <p:nvPr/>
        </p:nvCxnSpPr>
        <p:spPr>
          <a:xfrm>
            <a:off x="1537245" y="1202790"/>
            <a:ext cx="1907222" cy="0"/>
          </a:xfrm>
          <a:prstGeom prst="line">
            <a:avLst/>
          </a:prstGeom>
          <a:ln>
            <a:solidFill>
              <a:srgbClr val="09BB0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BA24F9BB-6672-4CE6-A551-5644F6E1E8DF}"/>
              </a:ext>
            </a:extLst>
          </p:cNvPr>
          <p:cNvCxnSpPr>
            <a:cxnSpLocks/>
          </p:cNvCxnSpPr>
          <p:nvPr/>
        </p:nvCxnSpPr>
        <p:spPr>
          <a:xfrm>
            <a:off x="888719" y="1421451"/>
            <a:ext cx="3285716" cy="0"/>
          </a:xfrm>
          <a:prstGeom prst="line">
            <a:avLst/>
          </a:prstGeom>
          <a:ln>
            <a:solidFill>
              <a:srgbClr val="BFBF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8E252D7B-3DC8-4290-840F-D1EB0ED76BB7}"/>
              </a:ext>
            </a:extLst>
          </p:cNvPr>
          <p:cNvGrpSpPr/>
          <p:nvPr/>
        </p:nvGrpSpPr>
        <p:grpSpPr>
          <a:xfrm>
            <a:off x="965705" y="1506403"/>
            <a:ext cx="3131743" cy="802477"/>
            <a:chOff x="109797" y="743260"/>
            <a:chExt cx="3131743" cy="802477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1C1CBA87-69CD-48D2-9C50-384040E99E49}"/>
                </a:ext>
              </a:extLst>
            </p:cNvPr>
            <p:cNvSpPr/>
            <p:nvPr/>
          </p:nvSpPr>
          <p:spPr>
            <a:xfrm>
              <a:off x="109797" y="743260"/>
              <a:ext cx="3131743" cy="8024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FA332BCB-6618-4DCE-9E99-04AC6F635BE9}"/>
                </a:ext>
              </a:extLst>
            </p:cNvPr>
            <p:cNvSpPr txBox="1"/>
            <p:nvPr/>
          </p:nvSpPr>
          <p:spPr>
            <a:xfrm>
              <a:off x="193351" y="815410"/>
              <a:ext cx="1104219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商品状态</a:t>
              </a: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A3BBEB59-3535-442E-A540-7E3F75813327}"/>
                </a:ext>
              </a:extLst>
            </p:cNvPr>
            <p:cNvSpPr txBox="1"/>
            <p:nvPr/>
          </p:nvSpPr>
          <p:spPr>
            <a:xfrm>
              <a:off x="193351" y="1090674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配送中</a:t>
              </a: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3EEE142D-8FC2-4411-B819-5EEA1EBF4150}"/>
              </a:ext>
            </a:extLst>
          </p:cNvPr>
          <p:cNvGrpSpPr/>
          <p:nvPr/>
        </p:nvGrpSpPr>
        <p:grpSpPr>
          <a:xfrm>
            <a:off x="965705" y="2370327"/>
            <a:ext cx="3131743" cy="802477"/>
            <a:chOff x="109797" y="743260"/>
            <a:chExt cx="3131743" cy="802477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BDCA3067-2D9A-4518-B059-9BFEEA2AC637}"/>
                </a:ext>
              </a:extLst>
            </p:cNvPr>
            <p:cNvSpPr/>
            <p:nvPr/>
          </p:nvSpPr>
          <p:spPr>
            <a:xfrm>
              <a:off x="109797" y="743260"/>
              <a:ext cx="3131743" cy="8024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1607510-307D-401D-AEE7-1609056E12EA}"/>
                </a:ext>
              </a:extLst>
            </p:cNvPr>
            <p:cNvSpPr txBox="1"/>
            <p:nvPr/>
          </p:nvSpPr>
          <p:spPr>
            <a:xfrm>
              <a:off x="193351" y="815410"/>
              <a:ext cx="1104219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配送信息</a:t>
              </a: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9633BFCE-8C25-4EB2-8BCD-A34FC7160B1D}"/>
                </a:ext>
              </a:extLst>
            </p:cNvPr>
            <p:cNvSpPr txBox="1"/>
            <p:nvPr/>
          </p:nvSpPr>
          <p:spPr>
            <a:xfrm>
              <a:off x="193351" y="1090674"/>
              <a:ext cx="296772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已经发送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XX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快递</a:t>
              </a:r>
              <a:endPara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快递单号：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11111111111111111</a:t>
              </a:r>
            </a:p>
          </p:txBody>
        </p: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29ED4E8E-89BB-4403-B2FE-00216BBBEB44}"/>
              </a:ext>
            </a:extLst>
          </p:cNvPr>
          <p:cNvGrpSpPr/>
          <p:nvPr/>
        </p:nvGrpSpPr>
        <p:grpSpPr>
          <a:xfrm>
            <a:off x="942906" y="3280599"/>
            <a:ext cx="3131743" cy="1185377"/>
            <a:chOff x="942906" y="3280599"/>
            <a:chExt cx="3131743" cy="1185377"/>
          </a:xfrm>
        </p:grpSpPr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FA28A0A4-2F70-479C-8B6B-D5455609C2C2}"/>
                </a:ext>
              </a:extLst>
            </p:cNvPr>
            <p:cNvSpPr/>
            <p:nvPr/>
          </p:nvSpPr>
          <p:spPr>
            <a:xfrm>
              <a:off x="942906" y="3280599"/>
              <a:ext cx="3131743" cy="11853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9AAA3B89-78AA-4335-9E45-5EE893A71D69}"/>
                </a:ext>
              </a:extLst>
            </p:cNvPr>
            <p:cNvSpPr txBox="1"/>
            <p:nvPr/>
          </p:nvSpPr>
          <p:spPr>
            <a:xfrm>
              <a:off x="1015160" y="3631344"/>
              <a:ext cx="2990528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收货地址：深圳宝安区御景台</a:t>
              </a:r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ECF89C2E-C7B1-4085-A1AD-2A469FEEF4E2}"/>
                </a:ext>
              </a:extLst>
            </p:cNvPr>
            <p:cNvSpPr txBox="1"/>
            <p:nvPr/>
          </p:nvSpPr>
          <p:spPr>
            <a:xfrm>
              <a:off x="1015160" y="3906539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收货人：倪晓兵 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13632716792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1A934082-1CF0-4441-936E-C6773E97DD01}"/>
                </a:ext>
              </a:extLst>
            </p:cNvPr>
            <p:cNvSpPr txBox="1"/>
            <p:nvPr/>
          </p:nvSpPr>
          <p:spPr>
            <a:xfrm>
              <a:off x="1015160" y="4181735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实付款：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9.9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4FB987F5-FF60-4126-AC01-963BFCCA7D78}"/>
                </a:ext>
              </a:extLst>
            </p:cNvPr>
            <p:cNvSpPr txBox="1"/>
            <p:nvPr/>
          </p:nvSpPr>
          <p:spPr>
            <a:xfrm>
              <a:off x="1015160" y="3356149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订单编号：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11111111111111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808018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0D3AE738-C3FB-4085-94A0-A0C901266EE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dirty="0"/>
              <a:t>收到实体空码，绑定</a:t>
            </a:r>
            <a:endParaRPr lang="en-US" altLang="zh-CN" dirty="0"/>
          </a:p>
          <a:p>
            <a:r>
              <a:rPr lang="zh-CN" altLang="en-US" dirty="0"/>
              <a:t>任何一个删除后的实体码，均为空码</a:t>
            </a:r>
            <a:endParaRPr lang="en-US" altLang="zh-CN" dirty="0"/>
          </a:p>
          <a:p>
            <a:r>
              <a:rPr lang="zh-CN" altLang="en-US" dirty="0"/>
              <a:t>空码被任何人扫，都可以绑定</a:t>
            </a:r>
            <a:endParaRPr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E388D7D-89D6-496E-AE7C-58D5BD42F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绑定挪车码</a:t>
            </a: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E13285F1-2457-4B37-AD0F-DA19B3E458A8}"/>
              </a:ext>
            </a:extLst>
          </p:cNvPr>
          <p:cNvSpPr/>
          <p:nvPr/>
        </p:nvSpPr>
        <p:spPr>
          <a:xfrm>
            <a:off x="946934" y="1073426"/>
            <a:ext cx="3075101" cy="2027583"/>
          </a:xfrm>
          <a:prstGeom prst="roundRect">
            <a:avLst>
              <a:gd name="adj" fmla="val 166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F9F5E7CA-14AD-40AA-BE6B-CB2590594AEE}"/>
              </a:ext>
            </a:extLst>
          </p:cNvPr>
          <p:cNvGrpSpPr/>
          <p:nvPr/>
        </p:nvGrpSpPr>
        <p:grpSpPr>
          <a:xfrm>
            <a:off x="993407" y="1287982"/>
            <a:ext cx="2982153" cy="347721"/>
            <a:chOff x="105603" y="5640773"/>
            <a:chExt cx="3139069" cy="366018"/>
          </a:xfrm>
        </p:grpSpPr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96641963-CAC9-4212-B53D-9C8B82E82FE5}"/>
                </a:ext>
              </a:extLst>
            </p:cNvPr>
            <p:cNvSpPr/>
            <p:nvPr/>
          </p:nvSpPr>
          <p:spPr>
            <a:xfrm>
              <a:off x="105603" y="5640773"/>
              <a:ext cx="3139069" cy="36601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91C5EE23-9DF2-468E-A397-359E8155755E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车牌号</a:t>
              </a: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CD195337-2105-43E3-A037-0A9DE24F9561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9E08A9F0-C512-4139-8A00-D27B5A2C5C67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372AD82B-2F6A-4BBE-A1A8-F9A7880BCC0D}"/>
              </a:ext>
            </a:extLst>
          </p:cNvPr>
          <p:cNvSpPr txBox="1"/>
          <p:nvPr/>
        </p:nvSpPr>
        <p:spPr>
          <a:xfrm>
            <a:off x="1134741" y="1712857"/>
            <a:ext cx="250414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请填真实车牌号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39BA05E4-420D-42CA-A3AF-64BAE3D727BA}"/>
              </a:ext>
            </a:extLst>
          </p:cNvPr>
          <p:cNvGrpSpPr/>
          <p:nvPr/>
        </p:nvGrpSpPr>
        <p:grpSpPr>
          <a:xfrm>
            <a:off x="987941" y="2137009"/>
            <a:ext cx="2982153" cy="347721"/>
            <a:chOff x="105603" y="5640773"/>
            <a:chExt cx="3139069" cy="366018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DEDB9500-EDAE-49E5-83E7-E27826C2800D}"/>
                </a:ext>
              </a:extLst>
            </p:cNvPr>
            <p:cNvSpPr/>
            <p:nvPr/>
          </p:nvSpPr>
          <p:spPr>
            <a:xfrm>
              <a:off x="105603" y="5640773"/>
              <a:ext cx="3139069" cy="36601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6D874D91-FFCC-4A9F-A1F0-CA12C93FAE54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手机号</a:t>
              </a: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B15D35B1-AB62-443B-AD21-7C45D31CB43D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4D093797-50BA-4A46-A6A5-12BCD78FEDCD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4F2E0A5B-FD05-4B16-9EB2-0E83C1365567}"/>
              </a:ext>
            </a:extLst>
          </p:cNvPr>
          <p:cNvGrpSpPr/>
          <p:nvPr/>
        </p:nvGrpSpPr>
        <p:grpSpPr>
          <a:xfrm>
            <a:off x="987940" y="2586764"/>
            <a:ext cx="2982153" cy="347721"/>
            <a:chOff x="105603" y="5640773"/>
            <a:chExt cx="3139069" cy="366018"/>
          </a:xfrm>
        </p:grpSpPr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B838A108-3640-4CD6-87AB-77455586B997}"/>
                </a:ext>
              </a:extLst>
            </p:cNvPr>
            <p:cNvSpPr/>
            <p:nvPr/>
          </p:nvSpPr>
          <p:spPr>
            <a:xfrm>
              <a:off x="105603" y="5640773"/>
              <a:ext cx="3139069" cy="36601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63073809-6D69-432C-A966-82CC451CFC14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验证码</a:t>
              </a: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81E5A79C-6E6E-428A-85BF-2A9383C8E295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F23297D6-7A89-4415-823D-9DD9AE5511D9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71F17164-035D-465C-8102-533B858DF807}"/>
              </a:ext>
            </a:extLst>
          </p:cNvPr>
          <p:cNvSpPr/>
          <p:nvPr/>
        </p:nvSpPr>
        <p:spPr>
          <a:xfrm>
            <a:off x="3080342" y="2219307"/>
            <a:ext cx="819028" cy="189352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70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获取验证码</a:t>
            </a:r>
          </a:p>
        </p:txBody>
      </p:sp>
      <p:sp>
        <p:nvSpPr>
          <p:cNvPr id="22" name="矩形: 圆角 21">
            <a:hlinkClick r:id="rId2" action="ppaction://hlinksldjump"/>
            <a:extLst>
              <a:ext uri="{FF2B5EF4-FFF2-40B4-BE49-F238E27FC236}">
                <a16:creationId xmlns:a16="http://schemas.microsoft.com/office/drawing/2014/main" id="{FD05E80A-7B8A-4606-98EC-DFF2BAA1C745}"/>
              </a:ext>
            </a:extLst>
          </p:cNvPr>
          <p:cNvSpPr/>
          <p:nvPr/>
        </p:nvSpPr>
        <p:spPr>
          <a:xfrm>
            <a:off x="942906" y="5940373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绑定</a:t>
            </a:r>
          </a:p>
        </p:txBody>
      </p:sp>
    </p:spTree>
    <p:extLst>
      <p:ext uri="{BB962C8B-B14F-4D97-AF65-F5344CB8AC3E}">
        <p14:creationId xmlns:p14="http://schemas.microsoft.com/office/powerpoint/2010/main" val="28603015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dirty="0"/>
              <a:t>体验码，删除后</a:t>
            </a:r>
            <a:endParaRPr lang="en-US" altLang="zh-CN" dirty="0"/>
          </a:p>
          <a:p>
            <a:r>
              <a:rPr lang="zh-CN" altLang="en-US" dirty="0"/>
              <a:t>自己扫已经打印出来的纸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挪车码已经作废</a:t>
            </a: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7D82C1C0-BB90-46C5-B8C2-B02080F1BC0D}"/>
              </a:ext>
            </a:extLst>
          </p:cNvPr>
          <p:cNvSpPr/>
          <p:nvPr/>
        </p:nvSpPr>
        <p:spPr>
          <a:xfrm>
            <a:off x="1491899" y="1033667"/>
            <a:ext cx="1810656" cy="160351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码已经作废</a:t>
            </a:r>
          </a:p>
        </p:txBody>
      </p:sp>
      <p:sp>
        <p:nvSpPr>
          <p:cNvPr id="45" name="矩形: 圆角 44">
            <a:hlinkClick r:id="rId2" action="ppaction://hlinksldjump"/>
            <a:extLst>
              <a:ext uri="{FF2B5EF4-FFF2-40B4-BE49-F238E27FC236}">
                <a16:creationId xmlns:a16="http://schemas.microsoft.com/office/drawing/2014/main" id="{D538148F-9E26-42FA-8EC2-3EE21BAC62D1}"/>
              </a:ext>
            </a:extLst>
          </p:cNvPr>
          <p:cNvSpPr/>
          <p:nvPr/>
        </p:nvSpPr>
        <p:spPr>
          <a:xfrm>
            <a:off x="942906" y="6003627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返回首页</a:t>
            </a:r>
          </a:p>
        </p:txBody>
      </p:sp>
    </p:spTree>
    <p:extLst>
      <p:ext uri="{BB962C8B-B14F-4D97-AF65-F5344CB8AC3E}">
        <p14:creationId xmlns:p14="http://schemas.microsoft.com/office/powerpoint/2010/main" val="29711580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dirty="0"/>
              <a:t>体验码，删除后</a:t>
            </a:r>
            <a:endParaRPr lang="en-US" altLang="zh-CN" dirty="0"/>
          </a:p>
          <a:p>
            <a:r>
              <a:rPr lang="zh-CN" altLang="en-US" dirty="0"/>
              <a:t>别人扫已经打印出来的纸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挪车码已经作废</a:t>
            </a: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7D82C1C0-BB90-46C5-B8C2-B02080F1BC0D}"/>
              </a:ext>
            </a:extLst>
          </p:cNvPr>
          <p:cNvSpPr/>
          <p:nvPr/>
        </p:nvSpPr>
        <p:spPr>
          <a:xfrm>
            <a:off x="1491899" y="1033667"/>
            <a:ext cx="1810656" cy="160351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码已经作废</a:t>
            </a:r>
          </a:p>
        </p:txBody>
      </p:sp>
      <p:sp>
        <p:nvSpPr>
          <p:cNvPr id="45" name="矩形: 圆角 44">
            <a:hlinkClick r:id="rId2" action="ppaction://hlinksldjump"/>
            <a:extLst>
              <a:ext uri="{FF2B5EF4-FFF2-40B4-BE49-F238E27FC236}">
                <a16:creationId xmlns:a16="http://schemas.microsoft.com/office/drawing/2014/main" id="{D538148F-9E26-42FA-8EC2-3EE21BAC62D1}"/>
              </a:ext>
            </a:extLst>
          </p:cNvPr>
          <p:cNvSpPr/>
          <p:nvPr/>
        </p:nvSpPr>
        <p:spPr>
          <a:xfrm>
            <a:off x="942906" y="6003627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去领取我的挪车码</a:t>
            </a:r>
          </a:p>
        </p:txBody>
      </p:sp>
    </p:spTree>
    <p:extLst>
      <p:ext uri="{BB962C8B-B14F-4D97-AF65-F5344CB8AC3E}">
        <p14:creationId xmlns:p14="http://schemas.microsoft.com/office/powerpoint/2010/main" val="5920188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0D9BAD74-EC7E-47F3-B3FF-ED216517D93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593975" y="167790"/>
            <a:ext cx="5677175" cy="600035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sz="1400" dirty="0"/>
              <a:t>挪车码的首页</a:t>
            </a:r>
            <a:endParaRPr lang="en-US" altLang="zh-CN" sz="1400" dirty="0"/>
          </a:p>
          <a:p>
            <a:pPr>
              <a:lnSpc>
                <a:spcPct val="150000"/>
              </a:lnSpc>
            </a:pPr>
            <a:r>
              <a:rPr lang="zh-CN" altLang="en-US" sz="1400" dirty="0"/>
              <a:t>任何用户都可以体验领取自己的挪车码</a:t>
            </a:r>
            <a:endParaRPr lang="en-US" altLang="zh-CN" sz="1400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5B120634-B156-4208-997A-12B362E8A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扫码挪车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1964625-7DC8-4EA2-92BA-488FDC3AF12D}"/>
              </a:ext>
            </a:extLst>
          </p:cNvPr>
          <p:cNvSpPr/>
          <p:nvPr/>
        </p:nvSpPr>
        <p:spPr>
          <a:xfrm>
            <a:off x="1000539" y="808382"/>
            <a:ext cx="3008244" cy="411480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业务介绍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、扫码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、获取车主电话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、点击通话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隐号通话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不会因为停在路边泄露</a:t>
            </a:r>
          </a:p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通话时保障双方的隐私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: 圆角 4">
            <a:hlinkClick r:id="rId2" action="ppaction://hlinksldjump"/>
            <a:extLst>
              <a:ext uri="{FF2B5EF4-FFF2-40B4-BE49-F238E27FC236}">
                <a16:creationId xmlns:a16="http://schemas.microsoft.com/office/drawing/2014/main" id="{271A8C48-C26E-4B17-9F4F-5AD79A4C4A58}"/>
              </a:ext>
            </a:extLst>
          </p:cNvPr>
          <p:cNvSpPr/>
          <p:nvPr/>
        </p:nvSpPr>
        <p:spPr>
          <a:xfrm>
            <a:off x="919212" y="5091750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领取挪车码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D0BDEA3-7747-4E92-8655-07ECE6CCFA76}"/>
              </a:ext>
            </a:extLst>
          </p:cNvPr>
          <p:cNvSpPr/>
          <p:nvPr/>
        </p:nvSpPr>
        <p:spPr>
          <a:xfrm>
            <a:off x="920850" y="6026234"/>
            <a:ext cx="3194125" cy="425971"/>
          </a:xfrm>
          <a:prstGeom prst="rect">
            <a:avLst/>
          </a:prstGeom>
          <a:solidFill>
            <a:srgbClr val="F7F7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4A25FBC8-D8AD-4933-9587-525304E8F87C}"/>
              </a:ext>
            </a:extLst>
          </p:cNvPr>
          <p:cNvCxnSpPr>
            <a:cxnSpLocks/>
          </p:cNvCxnSpPr>
          <p:nvPr/>
        </p:nvCxnSpPr>
        <p:spPr>
          <a:xfrm>
            <a:off x="920850" y="6023114"/>
            <a:ext cx="3194125" cy="0"/>
          </a:xfrm>
          <a:prstGeom prst="line">
            <a:avLst/>
          </a:prstGeom>
          <a:ln>
            <a:solidFill>
              <a:srgbClr val="DB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D410B9A2-01FD-4320-BE13-EC78062B016E}"/>
              </a:ext>
            </a:extLst>
          </p:cNvPr>
          <p:cNvGrpSpPr/>
          <p:nvPr/>
        </p:nvGrpSpPr>
        <p:grpSpPr>
          <a:xfrm>
            <a:off x="1025950" y="6057927"/>
            <a:ext cx="473743" cy="423788"/>
            <a:chOff x="997827" y="5345661"/>
            <a:chExt cx="494923" cy="442735"/>
          </a:xfrm>
        </p:grpSpPr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id="{F9C7A620-FDF4-4959-8B8E-B339D841042E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120B84FD-57FB-4F64-B32D-5297E0135F7B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dirty="0">
                  <a:solidFill>
                    <a:srgbClr val="71CD7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挪车码</a:t>
              </a:r>
            </a:p>
          </p:txBody>
        </p:sp>
      </p:grpSp>
      <p:sp>
        <p:nvSpPr>
          <p:cNvPr id="16" name="矩形: 圆角 15">
            <a:hlinkClick r:id="rId3" action="ppaction://hlinksldjump"/>
            <a:extLst>
              <a:ext uri="{FF2B5EF4-FFF2-40B4-BE49-F238E27FC236}">
                <a16:creationId xmlns:a16="http://schemas.microsoft.com/office/drawing/2014/main" id="{FD7EA313-0F65-4C18-8EC7-9B0E7C652DAF}"/>
              </a:ext>
            </a:extLst>
          </p:cNvPr>
          <p:cNvSpPr/>
          <p:nvPr/>
        </p:nvSpPr>
        <p:spPr>
          <a:xfrm>
            <a:off x="2397227" y="6057927"/>
            <a:ext cx="220427" cy="220427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24C2BA4-1E78-4F2E-B07E-7DB4F6682737}"/>
              </a:ext>
            </a:extLst>
          </p:cNvPr>
          <p:cNvSpPr txBox="1"/>
          <p:nvPr/>
        </p:nvSpPr>
        <p:spPr>
          <a:xfrm>
            <a:off x="2270569" y="6281660"/>
            <a:ext cx="47374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 i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发现</a:t>
            </a:r>
          </a:p>
        </p:txBody>
      </p:sp>
      <p:sp>
        <p:nvSpPr>
          <p:cNvPr id="19" name="矩形: 圆角 18">
            <a:hlinkClick r:id="rId4" action="ppaction://hlinksldjump"/>
            <a:extLst>
              <a:ext uri="{FF2B5EF4-FFF2-40B4-BE49-F238E27FC236}">
                <a16:creationId xmlns:a16="http://schemas.microsoft.com/office/drawing/2014/main" id="{E3CC161D-74AB-4DBF-BB46-9B7416797953}"/>
              </a:ext>
            </a:extLst>
          </p:cNvPr>
          <p:cNvSpPr/>
          <p:nvPr/>
        </p:nvSpPr>
        <p:spPr>
          <a:xfrm>
            <a:off x="3641847" y="6063292"/>
            <a:ext cx="220427" cy="220427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01447639-3D70-47A2-8873-A9337D7C0598}"/>
              </a:ext>
            </a:extLst>
          </p:cNvPr>
          <p:cNvSpPr txBox="1"/>
          <p:nvPr/>
        </p:nvSpPr>
        <p:spPr>
          <a:xfrm>
            <a:off x="3515189" y="6287025"/>
            <a:ext cx="47374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我的</a:t>
            </a:r>
          </a:p>
        </p:txBody>
      </p:sp>
      <p:sp>
        <p:nvSpPr>
          <p:cNvPr id="15" name="矩形: 圆角 14">
            <a:hlinkClick r:id="rId2" action="ppaction://hlinksldjump"/>
            <a:extLst>
              <a:ext uri="{FF2B5EF4-FFF2-40B4-BE49-F238E27FC236}">
                <a16:creationId xmlns:a16="http://schemas.microsoft.com/office/drawing/2014/main" id="{3699BE13-175B-46D0-916A-7938EF76BA61}"/>
              </a:ext>
            </a:extLst>
          </p:cNvPr>
          <p:cNvSpPr/>
          <p:nvPr/>
        </p:nvSpPr>
        <p:spPr>
          <a:xfrm>
            <a:off x="919213" y="5524833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线上体验</a:t>
            </a:r>
          </a:p>
        </p:txBody>
      </p:sp>
    </p:spTree>
    <p:extLst>
      <p:ext uri="{BB962C8B-B14F-4D97-AF65-F5344CB8AC3E}">
        <p14:creationId xmlns:p14="http://schemas.microsoft.com/office/powerpoint/2010/main" val="21860189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D0400BD8-B6D8-4AA7-95F7-6F317CBFF93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4B3C93CA-5402-4AD0-A797-B19EB1EC2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Call Ta</a:t>
            </a:r>
            <a:r>
              <a:rPr lang="zh-CN" altLang="en-US" dirty="0"/>
              <a:t>挪车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FACFAF4-20ED-49C7-BB11-7D8C665E0C5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96" b="70527"/>
          <a:stretch/>
        </p:blipFill>
        <p:spPr>
          <a:xfrm>
            <a:off x="920850" y="709757"/>
            <a:ext cx="3194125" cy="1083839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299AB7DD-E844-42B9-8129-57F5C7805496}"/>
              </a:ext>
            </a:extLst>
          </p:cNvPr>
          <p:cNvSpPr/>
          <p:nvPr/>
        </p:nvSpPr>
        <p:spPr>
          <a:xfrm>
            <a:off x="942906" y="1886361"/>
            <a:ext cx="3172069" cy="3923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车牌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E02E940-5AD0-4A84-A36B-7CDF11DA2DAE}"/>
              </a:ext>
            </a:extLst>
          </p:cNvPr>
          <p:cNvSpPr txBox="1"/>
          <p:nvPr/>
        </p:nvSpPr>
        <p:spPr>
          <a:xfrm>
            <a:off x="2905539" y="1960519"/>
            <a:ext cx="87464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粤</a:t>
            </a:r>
            <a:r>
              <a:rPr lang="en-US" altLang="zh-CN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B0G90N</a:t>
            </a:r>
            <a:endParaRPr lang="zh-CN" altLang="en-US" sz="9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376E6A19-A2F9-41BF-8492-C9D48326C63F}"/>
              </a:ext>
            </a:extLst>
          </p:cNvPr>
          <p:cNvSpPr/>
          <p:nvPr/>
        </p:nvSpPr>
        <p:spPr>
          <a:xfrm>
            <a:off x="920850" y="5503051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呼叫</a:t>
            </a:r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Ta</a:t>
            </a:r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挪车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B684BE74-02FF-4866-9440-0C5E44D9A283}"/>
              </a:ext>
            </a:extLst>
          </p:cNvPr>
          <p:cNvSpPr/>
          <p:nvPr/>
        </p:nvSpPr>
        <p:spPr>
          <a:xfrm>
            <a:off x="920848" y="5906648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领取我的挪车码</a:t>
            </a:r>
          </a:p>
        </p:txBody>
      </p:sp>
    </p:spTree>
    <p:extLst>
      <p:ext uri="{BB962C8B-B14F-4D97-AF65-F5344CB8AC3E}">
        <p14:creationId xmlns:p14="http://schemas.microsoft.com/office/powerpoint/2010/main" val="18206625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7B569C9B-85F4-4558-82A8-CC3EF846FA9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sz="1200" dirty="0"/>
              <a:t>消息通知</a:t>
            </a:r>
            <a:endParaRPr lang="en-US" altLang="zh-CN" sz="1200" dirty="0"/>
          </a:p>
          <a:p>
            <a:r>
              <a:rPr lang="zh-CN" altLang="en-US" sz="1200" dirty="0"/>
              <a:t>一、实体物料下单</a:t>
            </a:r>
            <a:endParaRPr lang="en-US" altLang="zh-CN" sz="1200" dirty="0"/>
          </a:p>
          <a:p>
            <a:r>
              <a:rPr lang="en-US" altLang="zh-CN" sz="1200" dirty="0"/>
              <a:t>1</a:t>
            </a:r>
            <a:r>
              <a:rPr lang="zh-CN" altLang="en-US" sz="1200" dirty="0"/>
              <a:t>、下订单之后</a:t>
            </a:r>
            <a:endParaRPr lang="en-US" altLang="zh-CN" sz="1200" dirty="0"/>
          </a:p>
          <a:p>
            <a:r>
              <a:rPr lang="en-US" altLang="zh-CN" sz="1200" dirty="0"/>
              <a:t>2</a:t>
            </a:r>
            <a:r>
              <a:rPr lang="zh-CN" altLang="en-US" sz="1200" dirty="0"/>
              <a:t>、做好了之后</a:t>
            </a:r>
            <a:endParaRPr lang="en-US" altLang="zh-CN" sz="1200" dirty="0"/>
          </a:p>
          <a:p>
            <a:r>
              <a:rPr lang="en-US" altLang="zh-CN" sz="1200" dirty="0"/>
              <a:t>3</a:t>
            </a:r>
            <a:r>
              <a:rPr lang="zh-CN" altLang="en-US" sz="1200" dirty="0"/>
              <a:t>、签收之后？</a:t>
            </a:r>
            <a:endParaRPr lang="en-US" altLang="zh-CN" sz="1200" dirty="0"/>
          </a:p>
          <a:p>
            <a:r>
              <a:rPr lang="en-US" altLang="zh-CN" sz="1200" dirty="0"/>
              <a:t>4</a:t>
            </a:r>
            <a:r>
              <a:rPr lang="zh-CN" altLang="en-US" sz="1200" dirty="0"/>
              <a:t>、领取之后</a:t>
            </a:r>
            <a:endParaRPr lang="en-US" altLang="zh-CN" sz="1200" dirty="0"/>
          </a:p>
          <a:p>
            <a:r>
              <a:rPr lang="zh-CN" altLang="en-US" sz="1200" dirty="0"/>
              <a:t>二、扫挪车码之后</a:t>
            </a:r>
            <a:endParaRPr lang="en-US" altLang="zh-CN" sz="1200" dirty="0"/>
          </a:p>
          <a:p>
            <a:r>
              <a:rPr lang="zh-CN" altLang="en-US" sz="1200" dirty="0"/>
              <a:t>业务受理消息？关联的页面内容可能是：吸引用户开通扫码挪车。或者挪车记录消息。或者异业合作消息</a:t>
            </a:r>
            <a:endParaRPr lang="en-US" altLang="zh-CN" sz="1200" dirty="0"/>
          </a:p>
          <a:p>
            <a:r>
              <a:rPr lang="zh-CN" altLang="en-US" sz="1200" dirty="0"/>
              <a:t>三、被通知挪车之后</a:t>
            </a:r>
            <a:endParaRPr lang="en-US" altLang="zh-CN" sz="1200" dirty="0"/>
          </a:p>
          <a:p>
            <a:r>
              <a:rPr lang="zh-CN" altLang="en-US" sz="1200" dirty="0"/>
              <a:t>业务受理消息？关联的挪车记录页面，或者异业合作消息</a:t>
            </a:r>
            <a:endParaRPr lang="en-US" altLang="zh-CN" sz="1200" dirty="0"/>
          </a:p>
          <a:p>
            <a:endParaRPr lang="zh-CN" altLang="en-US" sz="1200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648EAC0E-D0A6-4E88-A93E-182C2527E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发现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587F4DCB-AC35-444D-A79E-29236459C22B}"/>
              </a:ext>
            </a:extLst>
          </p:cNvPr>
          <p:cNvGrpSpPr/>
          <p:nvPr/>
        </p:nvGrpSpPr>
        <p:grpSpPr>
          <a:xfrm>
            <a:off x="920850" y="6023114"/>
            <a:ext cx="3194125" cy="429091"/>
            <a:chOff x="-2" y="5309288"/>
            <a:chExt cx="3336925" cy="448274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4D87A2FF-E81F-4C01-A573-96EE2D5E9468}"/>
                </a:ext>
              </a:extLst>
            </p:cNvPr>
            <p:cNvSpPr/>
            <p:nvPr/>
          </p:nvSpPr>
          <p:spPr>
            <a:xfrm>
              <a:off x="-2" y="5312547"/>
              <a:ext cx="3336925" cy="445015"/>
            </a:xfrm>
            <a:prstGeom prst="rect">
              <a:avLst/>
            </a:prstGeom>
            <a:solidFill>
              <a:srgbClr val="F7F7F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FD5277C3-C5FF-4F6B-8F23-4F0105B9972C}"/>
                </a:ext>
              </a:extLst>
            </p:cNvPr>
            <p:cNvCxnSpPr>
              <a:cxnSpLocks/>
            </p:cNvCxnSpPr>
            <p:nvPr/>
          </p:nvCxnSpPr>
          <p:spPr>
            <a:xfrm>
              <a:off x="-2" y="5309288"/>
              <a:ext cx="3336925" cy="0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矩形: 圆角 7">
            <a:hlinkClick r:id="rId2" action="ppaction://hlinksldjump"/>
            <a:extLst>
              <a:ext uri="{FF2B5EF4-FFF2-40B4-BE49-F238E27FC236}">
                <a16:creationId xmlns:a16="http://schemas.microsoft.com/office/drawing/2014/main" id="{30107018-2B66-4DEC-82CE-27EAAF22457F}"/>
              </a:ext>
            </a:extLst>
          </p:cNvPr>
          <p:cNvSpPr/>
          <p:nvPr/>
        </p:nvSpPr>
        <p:spPr>
          <a:xfrm>
            <a:off x="1152608" y="6057927"/>
            <a:ext cx="220427" cy="220427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201D1EE-66E7-481D-8F45-68FC304D6DA8}"/>
              </a:ext>
            </a:extLst>
          </p:cNvPr>
          <p:cNvSpPr txBox="1"/>
          <p:nvPr/>
        </p:nvSpPr>
        <p:spPr>
          <a:xfrm>
            <a:off x="1025950" y="6281660"/>
            <a:ext cx="47374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挪车码</a:t>
            </a:r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74A64A74-3D9C-4AA6-B5F4-4449C6AE3F08}"/>
              </a:ext>
            </a:extLst>
          </p:cNvPr>
          <p:cNvSpPr/>
          <p:nvPr/>
        </p:nvSpPr>
        <p:spPr>
          <a:xfrm>
            <a:off x="2397227" y="6057927"/>
            <a:ext cx="220427" cy="220427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41EE6E98-E43B-4610-A9F0-D22AC2A3656C}"/>
              </a:ext>
            </a:extLst>
          </p:cNvPr>
          <p:cNvSpPr txBox="1"/>
          <p:nvPr/>
        </p:nvSpPr>
        <p:spPr>
          <a:xfrm>
            <a:off x="2270569" y="6281660"/>
            <a:ext cx="47374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 i="1" dirty="0">
                <a:solidFill>
                  <a:srgbClr val="71CD7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发现</a:t>
            </a:r>
          </a:p>
        </p:txBody>
      </p:sp>
      <p:sp>
        <p:nvSpPr>
          <p:cNvPr id="14" name="矩形: 圆角 13">
            <a:hlinkClick r:id="rId3" action="ppaction://hlinksldjump"/>
            <a:extLst>
              <a:ext uri="{FF2B5EF4-FFF2-40B4-BE49-F238E27FC236}">
                <a16:creationId xmlns:a16="http://schemas.microsoft.com/office/drawing/2014/main" id="{4E791213-B0D1-4893-BA59-1C14689C1DBE}"/>
              </a:ext>
            </a:extLst>
          </p:cNvPr>
          <p:cNvSpPr/>
          <p:nvPr/>
        </p:nvSpPr>
        <p:spPr>
          <a:xfrm>
            <a:off x="3641847" y="6063292"/>
            <a:ext cx="220427" cy="220427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46E81BE4-2D2F-407B-93F2-AD76BA5DA2D4}"/>
              </a:ext>
            </a:extLst>
          </p:cNvPr>
          <p:cNvSpPr txBox="1"/>
          <p:nvPr/>
        </p:nvSpPr>
        <p:spPr>
          <a:xfrm>
            <a:off x="3515189" y="6287025"/>
            <a:ext cx="47374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我的</a:t>
            </a:r>
          </a:p>
        </p:txBody>
      </p: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0085A4BA-73AD-4953-B2B8-4D0F1EEFAF46}"/>
              </a:ext>
            </a:extLst>
          </p:cNvPr>
          <p:cNvGrpSpPr/>
          <p:nvPr/>
        </p:nvGrpSpPr>
        <p:grpSpPr>
          <a:xfrm>
            <a:off x="952040" y="742121"/>
            <a:ext cx="3131743" cy="1249132"/>
            <a:chOff x="109797" y="1729408"/>
            <a:chExt cx="3131743" cy="1249132"/>
          </a:xfrm>
        </p:grpSpPr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2D74F255-EDAF-4B50-B18E-922B6D164314}"/>
                </a:ext>
              </a:extLst>
            </p:cNvPr>
            <p:cNvSpPr/>
            <p:nvPr/>
          </p:nvSpPr>
          <p:spPr>
            <a:xfrm>
              <a:off x="109797" y="1729408"/>
              <a:ext cx="3131743" cy="124913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00">
                <a:solidFill>
                  <a:schemeClr val="tx1"/>
                </a:solidFill>
              </a:endParaRPr>
            </a:p>
          </p:txBody>
        </p:sp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id="{1EA8BA65-A8B9-4617-8BC3-85A5BA44C01E}"/>
                </a:ext>
              </a:extLst>
            </p:cNvPr>
            <p:cNvCxnSpPr>
              <a:cxnSpLocks/>
            </p:cNvCxnSpPr>
            <p:nvPr/>
          </p:nvCxnSpPr>
          <p:spPr>
            <a:xfrm>
              <a:off x="242865" y="2009928"/>
              <a:ext cx="2998675" cy="0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E0925B24-7054-4AC3-9B0F-949EF5883438}"/>
                </a:ext>
              </a:extLst>
            </p:cNvPr>
            <p:cNvSpPr txBox="1"/>
            <p:nvPr/>
          </p:nvSpPr>
          <p:spPr>
            <a:xfrm>
              <a:off x="191804" y="1792668"/>
              <a:ext cx="82471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车主服务</a:t>
              </a:r>
            </a:p>
          </p:txBody>
        </p:sp>
      </p:grpSp>
      <p:sp>
        <p:nvSpPr>
          <p:cNvPr id="48" name="矩形 47">
            <a:extLst>
              <a:ext uri="{FF2B5EF4-FFF2-40B4-BE49-F238E27FC236}">
                <a16:creationId xmlns:a16="http://schemas.microsoft.com/office/drawing/2014/main" id="{00000B36-0FFC-49B9-84C1-A38473853A4A}"/>
              </a:ext>
            </a:extLst>
          </p:cNvPr>
          <p:cNvSpPr/>
          <p:nvPr/>
        </p:nvSpPr>
        <p:spPr>
          <a:xfrm>
            <a:off x="1152608" y="1220372"/>
            <a:ext cx="576801" cy="57680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违章查询</a:t>
            </a: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E191B78B-CCE8-4248-8C57-98B95E4C016F}"/>
              </a:ext>
            </a:extLst>
          </p:cNvPr>
          <p:cNvSpPr/>
          <p:nvPr/>
        </p:nvSpPr>
        <p:spPr>
          <a:xfrm>
            <a:off x="2295524" y="1220372"/>
            <a:ext cx="576801" cy="57680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年审代办</a:t>
            </a: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AA611F3A-43DC-44F8-B9B6-A5D55A6A7910}"/>
              </a:ext>
            </a:extLst>
          </p:cNvPr>
          <p:cNvSpPr/>
          <p:nvPr/>
        </p:nvSpPr>
        <p:spPr>
          <a:xfrm>
            <a:off x="3312396" y="1221875"/>
            <a:ext cx="576801" cy="57680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新车比价</a:t>
            </a:r>
          </a:p>
        </p:txBody>
      </p: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01057F5D-287E-4988-99FF-6157AA2C45B6}"/>
              </a:ext>
            </a:extLst>
          </p:cNvPr>
          <p:cNvGrpSpPr/>
          <p:nvPr/>
        </p:nvGrpSpPr>
        <p:grpSpPr>
          <a:xfrm>
            <a:off x="952040" y="2070920"/>
            <a:ext cx="3131743" cy="2666730"/>
            <a:chOff x="109797" y="1729407"/>
            <a:chExt cx="3131743" cy="2628865"/>
          </a:xfrm>
        </p:grpSpPr>
        <p:sp>
          <p:nvSpPr>
            <p:cNvPr id="52" name="矩形 51">
              <a:extLst>
                <a:ext uri="{FF2B5EF4-FFF2-40B4-BE49-F238E27FC236}">
                  <a16:creationId xmlns:a16="http://schemas.microsoft.com/office/drawing/2014/main" id="{D34FFCF6-A28D-4C5A-9B18-B9B6200C2855}"/>
                </a:ext>
              </a:extLst>
            </p:cNvPr>
            <p:cNvSpPr/>
            <p:nvPr/>
          </p:nvSpPr>
          <p:spPr>
            <a:xfrm>
              <a:off x="109797" y="1729407"/>
              <a:ext cx="3131743" cy="2628865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cxnSp>
          <p:nvCxnSpPr>
            <p:cNvPr id="53" name="直接连接符 52">
              <a:extLst>
                <a:ext uri="{FF2B5EF4-FFF2-40B4-BE49-F238E27FC236}">
                  <a16:creationId xmlns:a16="http://schemas.microsoft.com/office/drawing/2014/main" id="{ADF5D842-1678-498D-9E0D-B75F643CFD0D}"/>
                </a:ext>
              </a:extLst>
            </p:cNvPr>
            <p:cNvCxnSpPr>
              <a:cxnSpLocks/>
            </p:cNvCxnSpPr>
            <p:nvPr/>
          </p:nvCxnSpPr>
          <p:spPr>
            <a:xfrm>
              <a:off x="242865" y="2009928"/>
              <a:ext cx="2998675" cy="0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B680E233-FBF5-4843-9543-D3396F9B7A16}"/>
                </a:ext>
              </a:extLst>
            </p:cNvPr>
            <p:cNvSpPr txBox="1"/>
            <p:nvPr/>
          </p:nvSpPr>
          <p:spPr>
            <a:xfrm>
              <a:off x="191804" y="1792668"/>
              <a:ext cx="82471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生活优惠</a:t>
              </a:r>
            </a:p>
          </p:txBody>
        </p: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2D69D868-6FC1-4193-9F6F-A89F28794DDB}"/>
              </a:ext>
            </a:extLst>
          </p:cNvPr>
          <p:cNvGrpSpPr/>
          <p:nvPr/>
        </p:nvGrpSpPr>
        <p:grpSpPr>
          <a:xfrm>
            <a:off x="1162844" y="2417811"/>
            <a:ext cx="2689192" cy="842228"/>
            <a:chOff x="1007925" y="887566"/>
            <a:chExt cx="2963128" cy="928022"/>
          </a:xfrm>
        </p:grpSpPr>
        <p:sp>
          <p:nvSpPr>
            <p:cNvPr id="26" name="矩形: 圆角 25">
              <a:extLst>
                <a:ext uri="{FF2B5EF4-FFF2-40B4-BE49-F238E27FC236}">
                  <a16:creationId xmlns:a16="http://schemas.microsoft.com/office/drawing/2014/main" id="{D6B0E9DE-D732-4005-9DF6-1840D33D6242}"/>
                </a:ext>
              </a:extLst>
            </p:cNvPr>
            <p:cNvSpPr/>
            <p:nvPr/>
          </p:nvSpPr>
          <p:spPr>
            <a:xfrm>
              <a:off x="1007925" y="887566"/>
              <a:ext cx="2963128" cy="928022"/>
            </a:xfrm>
            <a:prstGeom prst="roundRect">
              <a:avLst>
                <a:gd name="adj" fmla="val 6061"/>
              </a:avLst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69B8D232-CDCE-4DCB-8603-6D4B80148C17}"/>
                </a:ext>
              </a:extLst>
            </p:cNvPr>
            <p:cNvSpPr/>
            <p:nvPr/>
          </p:nvSpPr>
          <p:spPr>
            <a:xfrm>
              <a:off x="1112576" y="1071395"/>
              <a:ext cx="342022" cy="34202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2F7035DC-D065-4249-ABD2-356B785B95DA}"/>
                </a:ext>
              </a:extLst>
            </p:cNvPr>
            <p:cNvSpPr txBox="1"/>
            <p:nvPr/>
          </p:nvSpPr>
          <p:spPr>
            <a:xfrm>
              <a:off x="1544153" y="955090"/>
              <a:ext cx="1591688" cy="2713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冠德石油</a:t>
              </a: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1FD3BCA7-C4A8-455F-875C-53277FCDDB17}"/>
                </a:ext>
              </a:extLst>
            </p:cNvPr>
            <p:cNvSpPr txBox="1"/>
            <p:nvPr/>
          </p:nvSpPr>
          <p:spPr>
            <a:xfrm>
              <a:off x="1552033" y="1203542"/>
              <a:ext cx="2120037" cy="4408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10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元加油券</a:t>
              </a:r>
            </a:p>
          </p:txBody>
        </p:sp>
      </p:grp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A57805F3-16A2-430B-AF90-F27DD6FC35E6}"/>
              </a:ext>
            </a:extLst>
          </p:cNvPr>
          <p:cNvGrpSpPr/>
          <p:nvPr/>
        </p:nvGrpSpPr>
        <p:grpSpPr>
          <a:xfrm>
            <a:off x="1152608" y="3331403"/>
            <a:ext cx="2689192" cy="842228"/>
            <a:chOff x="1007925" y="887566"/>
            <a:chExt cx="2963128" cy="928022"/>
          </a:xfrm>
        </p:grpSpPr>
        <p:sp>
          <p:nvSpPr>
            <p:cNvPr id="36" name="矩形: 圆角 35">
              <a:extLst>
                <a:ext uri="{FF2B5EF4-FFF2-40B4-BE49-F238E27FC236}">
                  <a16:creationId xmlns:a16="http://schemas.microsoft.com/office/drawing/2014/main" id="{28CB1D2E-E15C-4AD6-B748-EA549DCE880C}"/>
                </a:ext>
              </a:extLst>
            </p:cNvPr>
            <p:cNvSpPr/>
            <p:nvPr/>
          </p:nvSpPr>
          <p:spPr>
            <a:xfrm>
              <a:off x="1007925" y="887566"/>
              <a:ext cx="2963128" cy="928022"/>
            </a:xfrm>
            <a:prstGeom prst="roundRect">
              <a:avLst>
                <a:gd name="adj" fmla="val 6061"/>
              </a:avLst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ED57987F-8442-4A16-9FB8-27AFD55A4666}"/>
                </a:ext>
              </a:extLst>
            </p:cNvPr>
            <p:cNvSpPr/>
            <p:nvPr/>
          </p:nvSpPr>
          <p:spPr>
            <a:xfrm>
              <a:off x="1112576" y="1071395"/>
              <a:ext cx="342022" cy="34202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2915F3F3-3662-4503-8E5B-6F9B08665F91}"/>
                </a:ext>
              </a:extLst>
            </p:cNvPr>
            <p:cNvSpPr txBox="1"/>
            <p:nvPr/>
          </p:nvSpPr>
          <p:spPr>
            <a:xfrm>
              <a:off x="1544153" y="955090"/>
              <a:ext cx="1591688" cy="2713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0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饿了么</a:t>
              </a: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06D77722-48C0-49EE-93B6-52C7F62C39D6}"/>
                </a:ext>
              </a:extLst>
            </p:cNvPr>
            <p:cNvSpPr txBox="1"/>
            <p:nvPr/>
          </p:nvSpPr>
          <p:spPr>
            <a:xfrm>
              <a:off x="1552033" y="1203542"/>
              <a:ext cx="2120037" cy="4408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r>
                <a:rPr lang="zh-CN" altLang="en-US" sz="2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元红包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799269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0D3AE738-C3FB-4085-94A0-A0C901266EE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dirty="0"/>
              <a:t>这里提示微信手机号授权</a:t>
            </a:r>
            <a:endParaRPr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E388D7D-89D6-496E-AE7C-58D5BD42F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车辆信息</a:t>
            </a: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E13285F1-2457-4B37-AD0F-DA19B3E458A8}"/>
              </a:ext>
            </a:extLst>
          </p:cNvPr>
          <p:cNvSpPr/>
          <p:nvPr/>
        </p:nvSpPr>
        <p:spPr>
          <a:xfrm>
            <a:off x="946934" y="1073426"/>
            <a:ext cx="3075101" cy="2027583"/>
          </a:xfrm>
          <a:prstGeom prst="roundRect">
            <a:avLst>
              <a:gd name="adj" fmla="val 166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F9F5E7CA-14AD-40AA-BE6B-CB2590594AEE}"/>
              </a:ext>
            </a:extLst>
          </p:cNvPr>
          <p:cNvGrpSpPr/>
          <p:nvPr/>
        </p:nvGrpSpPr>
        <p:grpSpPr>
          <a:xfrm>
            <a:off x="993407" y="1287982"/>
            <a:ext cx="2982153" cy="347721"/>
            <a:chOff x="105603" y="5640773"/>
            <a:chExt cx="3139069" cy="366018"/>
          </a:xfrm>
        </p:grpSpPr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96641963-CAC9-4212-B53D-9C8B82E82FE5}"/>
                </a:ext>
              </a:extLst>
            </p:cNvPr>
            <p:cNvSpPr/>
            <p:nvPr/>
          </p:nvSpPr>
          <p:spPr>
            <a:xfrm>
              <a:off x="105603" y="5640773"/>
              <a:ext cx="3139069" cy="36601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91C5EE23-9DF2-468E-A397-359E8155755E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车牌号</a:t>
              </a: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CD195337-2105-43E3-A037-0A9DE24F9561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9E08A9F0-C512-4139-8A00-D27B5A2C5C67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372AD82B-2F6A-4BBE-A1A8-F9A7880BCC0D}"/>
              </a:ext>
            </a:extLst>
          </p:cNvPr>
          <p:cNvSpPr txBox="1"/>
          <p:nvPr/>
        </p:nvSpPr>
        <p:spPr>
          <a:xfrm>
            <a:off x="1134741" y="1712857"/>
            <a:ext cx="250414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请填真实车牌号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39BA05E4-420D-42CA-A3AF-64BAE3D727BA}"/>
              </a:ext>
            </a:extLst>
          </p:cNvPr>
          <p:cNvGrpSpPr/>
          <p:nvPr/>
        </p:nvGrpSpPr>
        <p:grpSpPr>
          <a:xfrm>
            <a:off x="987941" y="2137009"/>
            <a:ext cx="2982153" cy="347721"/>
            <a:chOff x="105603" y="5640773"/>
            <a:chExt cx="3139069" cy="366018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DEDB9500-EDAE-49E5-83E7-E27826C2800D}"/>
                </a:ext>
              </a:extLst>
            </p:cNvPr>
            <p:cNvSpPr/>
            <p:nvPr/>
          </p:nvSpPr>
          <p:spPr>
            <a:xfrm>
              <a:off x="105603" y="5640773"/>
              <a:ext cx="3139069" cy="36601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6D874D91-FFCC-4A9F-A1F0-CA12C93FAE54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手机号</a:t>
              </a: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B15D35B1-AB62-443B-AD21-7C45D31CB43D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4D093797-50BA-4A46-A6A5-12BCD78FEDCD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4F2E0A5B-FD05-4B16-9EB2-0E83C1365567}"/>
              </a:ext>
            </a:extLst>
          </p:cNvPr>
          <p:cNvGrpSpPr/>
          <p:nvPr/>
        </p:nvGrpSpPr>
        <p:grpSpPr>
          <a:xfrm>
            <a:off x="987940" y="2586764"/>
            <a:ext cx="2982153" cy="347721"/>
            <a:chOff x="105603" y="5640773"/>
            <a:chExt cx="3139069" cy="366018"/>
          </a:xfrm>
        </p:grpSpPr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B838A108-3640-4CD6-87AB-77455586B997}"/>
                </a:ext>
              </a:extLst>
            </p:cNvPr>
            <p:cNvSpPr/>
            <p:nvPr/>
          </p:nvSpPr>
          <p:spPr>
            <a:xfrm>
              <a:off x="105603" y="5640773"/>
              <a:ext cx="3139069" cy="36601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63073809-6D69-432C-A966-82CC451CFC14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验证码</a:t>
              </a: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81E5A79C-6E6E-428A-85BF-2A9383C8E295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F23297D6-7A89-4415-823D-9DD9AE5511D9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71F17164-035D-465C-8102-533B858DF807}"/>
              </a:ext>
            </a:extLst>
          </p:cNvPr>
          <p:cNvSpPr/>
          <p:nvPr/>
        </p:nvSpPr>
        <p:spPr>
          <a:xfrm>
            <a:off x="3080342" y="2219307"/>
            <a:ext cx="819028" cy="189352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70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获取验证码</a:t>
            </a:r>
          </a:p>
        </p:txBody>
      </p:sp>
      <p:sp>
        <p:nvSpPr>
          <p:cNvPr id="22" name="矩形: 圆角 21">
            <a:hlinkClick r:id="rId2" action="ppaction://hlinksldjump"/>
            <a:extLst>
              <a:ext uri="{FF2B5EF4-FFF2-40B4-BE49-F238E27FC236}">
                <a16:creationId xmlns:a16="http://schemas.microsoft.com/office/drawing/2014/main" id="{FD05E80A-7B8A-4606-98EC-DFF2BAA1C745}"/>
              </a:ext>
            </a:extLst>
          </p:cNvPr>
          <p:cNvSpPr/>
          <p:nvPr/>
        </p:nvSpPr>
        <p:spPr>
          <a:xfrm>
            <a:off x="942906" y="5940373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生成挪车码</a:t>
            </a:r>
          </a:p>
        </p:txBody>
      </p:sp>
    </p:spTree>
    <p:extLst>
      <p:ext uri="{BB962C8B-B14F-4D97-AF65-F5344CB8AC3E}">
        <p14:creationId xmlns:p14="http://schemas.microsoft.com/office/powerpoint/2010/main" val="37738621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hlinkClick r:id="rId2" action="ppaction://hlinksldjump"/>
              </a:rPr>
              <a:t>&lt;</a:t>
            </a:r>
            <a:r>
              <a:rPr lang="zh-CN" altLang="en-US" dirty="0">
                <a:hlinkClick r:id="rId2" action="ppaction://hlinksldjump"/>
              </a:rPr>
              <a:t>挪车码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0E2D58C-4F19-4081-A410-A9846453998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48" t="13787" r="6871" b="37650"/>
          <a:stretch/>
        </p:blipFill>
        <p:spPr>
          <a:xfrm>
            <a:off x="1084568" y="965301"/>
            <a:ext cx="2869096" cy="2882348"/>
          </a:xfrm>
          <a:prstGeom prst="rect">
            <a:avLst/>
          </a:prstGeom>
        </p:spPr>
      </p:pic>
      <p:sp>
        <p:nvSpPr>
          <p:cNvPr id="5" name="矩形: 圆角 4">
            <a:extLst>
              <a:ext uri="{FF2B5EF4-FFF2-40B4-BE49-F238E27FC236}">
                <a16:creationId xmlns:a16="http://schemas.microsoft.com/office/drawing/2014/main" id="{5597342C-8719-4A71-874D-494C061583DA}"/>
              </a:ext>
            </a:extLst>
          </p:cNvPr>
          <p:cNvSpPr/>
          <p:nvPr/>
        </p:nvSpPr>
        <p:spPr>
          <a:xfrm>
            <a:off x="942908" y="5479027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保存图片到手机</a:t>
            </a:r>
          </a:p>
        </p:txBody>
      </p:sp>
      <p:sp>
        <p:nvSpPr>
          <p:cNvPr id="6" name="矩形: 圆角 5">
            <a:hlinkClick r:id="rId4" action="ppaction://hlinksldjump"/>
            <a:extLst>
              <a:ext uri="{FF2B5EF4-FFF2-40B4-BE49-F238E27FC236}">
                <a16:creationId xmlns:a16="http://schemas.microsoft.com/office/drawing/2014/main" id="{106F40BF-AC1B-4A7C-90E0-6C5304A3562D}"/>
              </a:ext>
            </a:extLst>
          </p:cNvPr>
          <p:cNvSpPr/>
          <p:nvPr/>
        </p:nvSpPr>
        <p:spPr>
          <a:xfrm>
            <a:off x="942908" y="5921663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购买实体挪车码</a:t>
            </a:r>
          </a:p>
        </p:txBody>
      </p:sp>
    </p:spTree>
    <p:extLst>
      <p:ext uri="{BB962C8B-B14F-4D97-AF65-F5344CB8AC3E}">
        <p14:creationId xmlns:p14="http://schemas.microsoft.com/office/powerpoint/2010/main" val="22877597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矩形 33">
            <a:extLst>
              <a:ext uri="{FF2B5EF4-FFF2-40B4-BE49-F238E27FC236}">
                <a16:creationId xmlns:a16="http://schemas.microsoft.com/office/drawing/2014/main" id="{67C9F82E-0440-452D-AA42-21088C7A5E71}"/>
              </a:ext>
            </a:extLst>
          </p:cNvPr>
          <p:cNvSpPr/>
          <p:nvPr/>
        </p:nvSpPr>
        <p:spPr>
          <a:xfrm>
            <a:off x="997981" y="2335523"/>
            <a:ext cx="3026378" cy="397266"/>
          </a:xfrm>
          <a:prstGeom prst="rect">
            <a:avLst/>
          </a:prstGeom>
          <a:solidFill>
            <a:schemeClr val="bg1"/>
          </a:solidFill>
          <a:ln>
            <a:solidFill>
              <a:srgbClr val="DB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7B569C9B-85F4-4558-82A8-CC3EF846FA9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648EAC0E-D0A6-4E88-A93E-182C2527E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个人中心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587F4DCB-AC35-444D-A79E-29236459C22B}"/>
              </a:ext>
            </a:extLst>
          </p:cNvPr>
          <p:cNvGrpSpPr/>
          <p:nvPr/>
        </p:nvGrpSpPr>
        <p:grpSpPr>
          <a:xfrm>
            <a:off x="920850" y="6023114"/>
            <a:ext cx="3194125" cy="429091"/>
            <a:chOff x="-2" y="5309288"/>
            <a:chExt cx="3336925" cy="448274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4D87A2FF-E81F-4C01-A573-96EE2D5E9468}"/>
                </a:ext>
              </a:extLst>
            </p:cNvPr>
            <p:cNvSpPr/>
            <p:nvPr/>
          </p:nvSpPr>
          <p:spPr>
            <a:xfrm>
              <a:off x="-2" y="5312547"/>
              <a:ext cx="3336925" cy="445015"/>
            </a:xfrm>
            <a:prstGeom prst="rect">
              <a:avLst/>
            </a:prstGeom>
            <a:solidFill>
              <a:srgbClr val="F7F7F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FD5277C3-C5FF-4F6B-8F23-4F0105B9972C}"/>
                </a:ext>
              </a:extLst>
            </p:cNvPr>
            <p:cNvCxnSpPr>
              <a:cxnSpLocks/>
            </p:cNvCxnSpPr>
            <p:nvPr/>
          </p:nvCxnSpPr>
          <p:spPr>
            <a:xfrm>
              <a:off x="-2" y="5309288"/>
              <a:ext cx="3336925" cy="0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矩形: 圆角 7">
            <a:hlinkClick r:id="rId2" action="ppaction://hlinksldjump"/>
            <a:extLst>
              <a:ext uri="{FF2B5EF4-FFF2-40B4-BE49-F238E27FC236}">
                <a16:creationId xmlns:a16="http://schemas.microsoft.com/office/drawing/2014/main" id="{30107018-2B66-4DEC-82CE-27EAAF22457F}"/>
              </a:ext>
            </a:extLst>
          </p:cNvPr>
          <p:cNvSpPr/>
          <p:nvPr/>
        </p:nvSpPr>
        <p:spPr>
          <a:xfrm>
            <a:off x="1152608" y="6057927"/>
            <a:ext cx="220427" cy="220427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201D1EE-66E7-481D-8F45-68FC304D6DA8}"/>
              </a:ext>
            </a:extLst>
          </p:cNvPr>
          <p:cNvSpPr txBox="1"/>
          <p:nvPr/>
        </p:nvSpPr>
        <p:spPr>
          <a:xfrm>
            <a:off x="1025950" y="6281660"/>
            <a:ext cx="47374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挪车码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A75EEE66-77AB-4FE8-BE44-4546006C00AE}"/>
              </a:ext>
            </a:extLst>
          </p:cNvPr>
          <p:cNvGrpSpPr/>
          <p:nvPr/>
        </p:nvGrpSpPr>
        <p:grpSpPr>
          <a:xfrm>
            <a:off x="2270569" y="6057927"/>
            <a:ext cx="473743" cy="423788"/>
            <a:chOff x="997827" y="5345661"/>
            <a:chExt cx="494923" cy="442735"/>
          </a:xfrm>
        </p:grpSpPr>
        <p:sp>
          <p:nvSpPr>
            <p:cNvPr id="11" name="矩形: 圆角 10">
              <a:extLst>
                <a:ext uri="{FF2B5EF4-FFF2-40B4-BE49-F238E27FC236}">
                  <a16:creationId xmlns:a16="http://schemas.microsoft.com/office/drawing/2014/main" id="{74A64A74-3D9C-4AA6-B5F4-4449C6AE3F08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41EE6E98-E43B-4610-A9F0-D22AC2A3656C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发现</a:t>
              </a: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D6755035-F5CC-4E18-940E-54ECC3999AF0}"/>
              </a:ext>
            </a:extLst>
          </p:cNvPr>
          <p:cNvGrpSpPr/>
          <p:nvPr/>
        </p:nvGrpSpPr>
        <p:grpSpPr>
          <a:xfrm>
            <a:off x="3515189" y="6063292"/>
            <a:ext cx="473743" cy="423788"/>
            <a:chOff x="997827" y="5345661"/>
            <a:chExt cx="494923" cy="442735"/>
          </a:xfrm>
        </p:grpSpPr>
        <p:sp>
          <p:nvSpPr>
            <p:cNvPr id="14" name="矩形: 圆角 13">
              <a:extLst>
                <a:ext uri="{FF2B5EF4-FFF2-40B4-BE49-F238E27FC236}">
                  <a16:creationId xmlns:a16="http://schemas.microsoft.com/office/drawing/2014/main" id="{4E791213-B0D1-4893-BA59-1C14689C1DBE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46E81BE4-2D2F-407B-93F2-AD76BA5DA2D4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dirty="0">
                  <a:solidFill>
                    <a:srgbClr val="71CD7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我的</a:t>
              </a:r>
            </a:p>
          </p:txBody>
        </p:sp>
      </p:grpSp>
      <p:pic>
        <p:nvPicPr>
          <p:cNvPr id="16" name="图片 15">
            <a:extLst>
              <a:ext uri="{FF2B5EF4-FFF2-40B4-BE49-F238E27FC236}">
                <a16:creationId xmlns:a16="http://schemas.microsoft.com/office/drawing/2014/main" id="{A3BC3583-876D-4B44-A277-35A5902A514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96" b="70527"/>
          <a:stretch/>
        </p:blipFill>
        <p:spPr>
          <a:xfrm>
            <a:off x="920850" y="709757"/>
            <a:ext cx="3194125" cy="1083839"/>
          </a:xfrm>
          <a:prstGeom prst="rect">
            <a:avLst/>
          </a:prstGeom>
        </p:spPr>
      </p:pic>
      <p:pic>
        <p:nvPicPr>
          <p:cNvPr id="33" name="图片 32">
            <a:hlinkClick r:id="rId4" action="ppaction://hlinksldjump"/>
            <a:extLst>
              <a:ext uri="{FF2B5EF4-FFF2-40B4-BE49-F238E27FC236}">
                <a16:creationId xmlns:a16="http://schemas.microsoft.com/office/drawing/2014/main" id="{0B30507D-717C-43C7-A244-45C122FCD9E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9677" t="36384" r="6682" b="31513"/>
          <a:stretch/>
        </p:blipFill>
        <p:spPr>
          <a:xfrm>
            <a:off x="3865863" y="2446341"/>
            <a:ext cx="116630" cy="175628"/>
          </a:xfrm>
          <a:prstGeom prst="rect">
            <a:avLst/>
          </a:prstGeom>
        </p:spPr>
      </p:pic>
      <p:sp>
        <p:nvSpPr>
          <p:cNvPr id="35" name="文本框 34">
            <a:extLst>
              <a:ext uri="{FF2B5EF4-FFF2-40B4-BE49-F238E27FC236}">
                <a16:creationId xmlns:a16="http://schemas.microsoft.com/office/drawing/2014/main" id="{DF8AA657-FD36-4399-A245-92BE47C0D0F4}"/>
              </a:ext>
            </a:extLst>
          </p:cNvPr>
          <p:cNvSpPr txBox="1"/>
          <p:nvPr/>
        </p:nvSpPr>
        <p:spPr>
          <a:xfrm>
            <a:off x="1005643" y="2405076"/>
            <a:ext cx="243426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我的订单</a:t>
            </a: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8BF01050-FA84-4549-A500-6B4804E84B1D}"/>
              </a:ext>
            </a:extLst>
          </p:cNvPr>
          <p:cNvSpPr/>
          <p:nvPr/>
        </p:nvSpPr>
        <p:spPr>
          <a:xfrm>
            <a:off x="1013305" y="3926579"/>
            <a:ext cx="3026378" cy="397266"/>
          </a:xfrm>
          <a:prstGeom prst="rect">
            <a:avLst/>
          </a:prstGeom>
          <a:solidFill>
            <a:schemeClr val="bg1"/>
          </a:solidFill>
          <a:ln>
            <a:solidFill>
              <a:srgbClr val="DB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pic>
        <p:nvPicPr>
          <p:cNvPr id="31" name="图片 30">
            <a:extLst>
              <a:ext uri="{FF2B5EF4-FFF2-40B4-BE49-F238E27FC236}">
                <a16:creationId xmlns:a16="http://schemas.microsoft.com/office/drawing/2014/main" id="{C9AB2301-B792-4D47-981B-3BB7D366EBB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9677" t="36384" r="6682" b="31513"/>
          <a:stretch/>
        </p:blipFill>
        <p:spPr>
          <a:xfrm>
            <a:off x="3881187" y="4037397"/>
            <a:ext cx="116630" cy="175628"/>
          </a:xfrm>
          <a:prstGeom prst="rect">
            <a:avLst/>
          </a:prstGeom>
        </p:spPr>
      </p:pic>
      <p:sp>
        <p:nvSpPr>
          <p:cNvPr id="32" name="文本框 31">
            <a:extLst>
              <a:ext uri="{FF2B5EF4-FFF2-40B4-BE49-F238E27FC236}">
                <a16:creationId xmlns:a16="http://schemas.microsoft.com/office/drawing/2014/main" id="{1B0B2FBA-7738-4D2E-9559-B4934FF53036}"/>
              </a:ext>
            </a:extLst>
          </p:cNvPr>
          <p:cNvSpPr txBox="1"/>
          <p:nvPr/>
        </p:nvSpPr>
        <p:spPr>
          <a:xfrm>
            <a:off x="1020967" y="3996132"/>
            <a:ext cx="243426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关于扫码挪车</a:t>
            </a: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5D430B41-35D5-4A81-8DD1-30E09CDAD9F5}"/>
              </a:ext>
            </a:extLst>
          </p:cNvPr>
          <p:cNvSpPr/>
          <p:nvPr/>
        </p:nvSpPr>
        <p:spPr>
          <a:xfrm>
            <a:off x="1005643" y="1886361"/>
            <a:ext cx="3026378" cy="397266"/>
          </a:xfrm>
          <a:prstGeom prst="rect">
            <a:avLst/>
          </a:prstGeom>
          <a:solidFill>
            <a:schemeClr val="bg1"/>
          </a:solidFill>
          <a:ln>
            <a:solidFill>
              <a:srgbClr val="DBDBD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900" dirty="0">
              <a:solidFill>
                <a:schemeClr val="tx1"/>
              </a:solidFill>
            </a:endParaRPr>
          </a:p>
        </p:txBody>
      </p:sp>
      <p:pic>
        <p:nvPicPr>
          <p:cNvPr id="37" name="图片 36">
            <a:hlinkClick r:id="rId6" action="ppaction://hlinksldjump"/>
            <a:extLst>
              <a:ext uri="{FF2B5EF4-FFF2-40B4-BE49-F238E27FC236}">
                <a16:creationId xmlns:a16="http://schemas.microsoft.com/office/drawing/2014/main" id="{AE0F59B9-0F8D-4E40-A722-76F0A6018DC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9677" t="36384" r="6682" b="31513"/>
          <a:stretch/>
        </p:blipFill>
        <p:spPr>
          <a:xfrm>
            <a:off x="3873525" y="1997179"/>
            <a:ext cx="116630" cy="175628"/>
          </a:xfrm>
          <a:prstGeom prst="rect">
            <a:avLst/>
          </a:prstGeom>
        </p:spPr>
      </p:pic>
      <p:sp>
        <p:nvSpPr>
          <p:cNvPr id="41" name="文本框 40">
            <a:extLst>
              <a:ext uri="{FF2B5EF4-FFF2-40B4-BE49-F238E27FC236}">
                <a16:creationId xmlns:a16="http://schemas.microsoft.com/office/drawing/2014/main" id="{1BCA7CAF-6D22-4326-BA8F-524CB71151A8}"/>
              </a:ext>
            </a:extLst>
          </p:cNvPr>
          <p:cNvSpPr txBox="1"/>
          <p:nvPr/>
        </p:nvSpPr>
        <p:spPr>
          <a:xfrm>
            <a:off x="1013305" y="1955914"/>
            <a:ext cx="243426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我的挪车码</a:t>
            </a:r>
          </a:p>
        </p:txBody>
      </p:sp>
    </p:spTree>
    <p:extLst>
      <p:ext uri="{BB962C8B-B14F-4D97-AF65-F5344CB8AC3E}">
        <p14:creationId xmlns:p14="http://schemas.microsoft.com/office/powerpoint/2010/main" val="34578823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hlinkClick r:id="rId2" action="ppaction://hlinksldjump"/>
              </a:rPr>
              <a:t>&lt;</a:t>
            </a:r>
            <a:r>
              <a:rPr lang="zh-CN" altLang="en-US" dirty="0">
                <a:hlinkClick r:id="rId2" action="ppaction://hlinksldjump"/>
              </a:rPr>
              <a:t>我的挪车码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0CA971E9-EB9E-4AB0-AF7A-8E864A9B1299}"/>
              </a:ext>
            </a:extLst>
          </p:cNvPr>
          <p:cNvGrpSpPr/>
          <p:nvPr/>
        </p:nvGrpSpPr>
        <p:grpSpPr>
          <a:xfrm>
            <a:off x="920850" y="6023114"/>
            <a:ext cx="3194125" cy="429091"/>
            <a:chOff x="-2" y="5309288"/>
            <a:chExt cx="3336925" cy="448274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9E6700CE-92C5-4469-8FBA-8AD7AB8AC0E5}"/>
                </a:ext>
              </a:extLst>
            </p:cNvPr>
            <p:cNvSpPr/>
            <p:nvPr/>
          </p:nvSpPr>
          <p:spPr>
            <a:xfrm>
              <a:off x="-2" y="5312547"/>
              <a:ext cx="3336925" cy="445015"/>
            </a:xfrm>
            <a:prstGeom prst="rect">
              <a:avLst/>
            </a:prstGeom>
            <a:solidFill>
              <a:srgbClr val="F7F7F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B2692882-34EB-47A6-9B1E-E608FB116434}"/>
                </a:ext>
              </a:extLst>
            </p:cNvPr>
            <p:cNvCxnSpPr>
              <a:cxnSpLocks/>
            </p:cNvCxnSpPr>
            <p:nvPr/>
          </p:nvCxnSpPr>
          <p:spPr>
            <a:xfrm>
              <a:off x="-2" y="5309288"/>
              <a:ext cx="3336925" cy="0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99CCC64B-1DCE-4540-8CA5-09FD37F92C77}"/>
              </a:ext>
            </a:extLst>
          </p:cNvPr>
          <p:cNvGrpSpPr/>
          <p:nvPr/>
        </p:nvGrpSpPr>
        <p:grpSpPr>
          <a:xfrm>
            <a:off x="1025950" y="6057927"/>
            <a:ext cx="473743" cy="423788"/>
            <a:chOff x="997827" y="5345661"/>
            <a:chExt cx="494923" cy="442735"/>
          </a:xfrm>
        </p:grpSpPr>
        <p:sp>
          <p:nvSpPr>
            <p:cNvPr id="11" name="矩形: 圆角 10">
              <a:extLst>
                <a:ext uri="{FF2B5EF4-FFF2-40B4-BE49-F238E27FC236}">
                  <a16:creationId xmlns:a16="http://schemas.microsoft.com/office/drawing/2014/main" id="{2684AF32-87A9-417A-A9A0-B5CD3C98E5E0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137330CC-753B-42A0-B3D5-E689F6B224DA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挪车码</a:t>
              </a: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1D2AB8CA-2BEA-4F5D-95FC-2E1530E549E9}"/>
              </a:ext>
            </a:extLst>
          </p:cNvPr>
          <p:cNvGrpSpPr/>
          <p:nvPr/>
        </p:nvGrpSpPr>
        <p:grpSpPr>
          <a:xfrm>
            <a:off x="2270569" y="6057927"/>
            <a:ext cx="473743" cy="423788"/>
            <a:chOff x="997827" y="5345661"/>
            <a:chExt cx="494923" cy="442735"/>
          </a:xfrm>
        </p:grpSpPr>
        <p:sp>
          <p:nvSpPr>
            <p:cNvPr id="14" name="矩形: 圆角 13">
              <a:extLst>
                <a:ext uri="{FF2B5EF4-FFF2-40B4-BE49-F238E27FC236}">
                  <a16:creationId xmlns:a16="http://schemas.microsoft.com/office/drawing/2014/main" id="{8169A705-C839-45B6-954E-D58D4E9C29F7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9C6DBFD3-DA9E-49C5-A3D6-F2657BEB59B1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发现</a:t>
              </a:r>
            </a:p>
          </p:txBody>
        </p:sp>
      </p:grpSp>
      <p:sp>
        <p:nvSpPr>
          <p:cNvPr id="17" name="矩形: 圆角 16">
            <a:hlinkClick r:id="rId2" action="ppaction://hlinksldjump"/>
            <a:extLst>
              <a:ext uri="{FF2B5EF4-FFF2-40B4-BE49-F238E27FC236}">
                <a16:creationId xmlns:a16="http://schemas.microsoft.com/office/drawing/2014/main" id="{51E87DB1-BE9A-4CB5-9A17-70C6020D0438}"/>
              </a:ext>
            </a:extLst>
          </p:cNvPr>
          <p:cNvSpPr/>
          <p:nvPr/>
        </p:nvSpPr>
        <p:spPr>
          <a:xfrm>
            <a:off x="3641847" y="6063292"/>
            <a:ext cx="220427" cy="220427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E39896ED-E3C7-4D8B-B150-7CEC80002F46}"/>
              </a:ext>
            </a:extLst>
          </p:cNvPr>
          <p:cNvSpPr txBox="1"/>
          <p:nvPr/>
        </p:nvSpPr>
        <p:spPr>
          <a:xfrm>
            <a:off x="3515189" y="6287025"/>
            <a:ext cx="473743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700" dirty="0">
                <a:solidFill>
                  <a:srgbClr val="71CD7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我的</a:t>
            </a:r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1E29716D-FB90-4A6C-B666-A85736A2C2E4}"/>
              </a:ext>
            </a:extLst>
          </p:cNvPr>
          <p:cNvGrpSpPr/>
          <p:nvPr/>
        </p:nvGrpSpPr>
        <p:grpSpPr>
          <a:xfrm>
            <a:off x="952040" y="872418"/>
            <a:ext cx="3131743" cy="1249132"/>
            <a:chOff x="109797" y="1729408"/>
            <a:chExt cx="3131743" cy="1249132"/>
          </a:xfrm>
          <a:solidFill>
            <a:schemeClr val="bg1"/>
          </a:solidFill>
        </p:grpSpPr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C662FB8A-BD4B-489D-AC27-0C1545BAAA85}"/>
                </a:ext>
              </a:extLst>
            </p:cNvPr>
            <p:cNvSpPr/>
            <p:nvPr/>
          </p:nvSpPr>
          <p:spPr>
            <a:xfrm>
              <a:off x="109797" y="1729408"/>
              <a:ext cx="3131743" cy="1249132"/>
            </a:xfrm>
            <a:prstGeom prst="rect">
              <a:avLst/>
            </a:prstGeom>
            <a:grpFill/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00">
                <a:solidFill>
                  <a:schemeClr val="tx1"/>
                </a:solidFill>
              </a:endParaRP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35568FC0-3002-4A16-9A8F-3B001F7EEDD1}"/>
                </a:ext>
              </a:extLst>
            </p:cNvPr>
            <p:cNvSpPr txBox="1"/>
            <p:nvPr/>
          </p:nvSpPr>
          <p:spPr>
            <a:xfrm>
              <a:off x="193351" y="2153827"/>
              <a:ext cx="879345" cy="253916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粤</a:t>
              </a:r>
              <a:r>
                <a:rPr lang="en-US" altLang="zh-CN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B0G90N</a:t>
              </a:r>
              <a:endPara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D40205F8-C4EA-4AAC-90DB-4C7FB36D06BD}"/>
                </a:ext>
              </a:extLst>
            </p:cNvPr>
            <p:cNvSpPr txBox="1"/>
            <p:nvPr/>
          </p:nvSpPr>
          <p:spPr>
            <a:xfrm>
              <a:off x="193351" y="2429092"/>
              <a:ext cx="2967729" cy="21544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绑定手机：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13632726792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555C5CFE-21F8-45F6-AEF5-69AF54C2FBC8}"/>
                </a:ext>
              </a:extLst>
            </p:cNvPr>
            <p:cNvCxnSpPr>
              <a:cxnSpLocks/>
            </p:cNvCxnSpPr>
            <p:nvPr/>
          </p:nvCxnSpPr>
          <p:spPr>
            <a:xfrm>
              <a:off x="242865" y="2009928"/>
              <a:ext cx="2998675" cy="0"/>
            </a:xfrm>
            <a:prstGeom prst="line">
              <a:avLst/>
            </a:prstGeom>
            <a:grpFill/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5B0B68FA-E703-496B-A7C2-2749BF1B2C83}"/>
                </a:ext>
              </a:extLst>
            </p:cNvPr>
            <p:cNvSpPr txBox="1"/>
            <p:nvPr/>
          </p:nvSpPr>
          <p:spPr>
            <a:xfrm>
              <a:off x="191804" y="1792668"/>
              <a:ext cx="824713" cy="21544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我的挪车码</a:t>
              </a:r>
            </a:p>
          </p:txBody>
        </p:sp>
      </p:grpSp>
      <p:pic>
        <p:nvPicPr>
          <p:cNvPr id="25" name="图片 24">
            <a:hlinkClick r:id="rId3" action="ppaction://hlinksldjump"/>
            <a:extLst>
              <a:ext uri="{FF2B5EF4-FFF2-40B4-BE49-F238E27FC236}">
                <a16:creationId xmlns:a16="http://schemas.microsoft.com/office/drawing/2014/main" id="{D03296E8-34FB-43B6-BF58-E2F117F1387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9677" t="36384" r="6682" b="31513"/>
          <a:stretch/>
        </p:blipFill>
        <p:spPr>
          <a:xfrm>
            <a:off x="3903482" y="1557901"/>
            <a:ext cx="111780" cy="149518"/>
          </a:xfrm>
          <a:prstGeom prst="rect">
            <a:avLst/>
          </a:prstGeom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603B1BA2-F831-40BA-9CE2-928820FB4621}"/>
              </a:ext>
            </a:extLst>
          </p:cNvPr>
          <p:cNvSpPr txBox="1"/>
          <p:nvPr/>
        </p:nvSpPr>
        <p:spPr>
          <a:xfrm>
            <a:off x="1042148" y="1853420"/>
            <a:ext cx="2967729" cy="2154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体验码</a:t>
            </a: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41378942-2C33-4CAE-871F-A9B9737A07A5}"/>
              </a:ext>
            </a:extLst>
          </p:cNvPr>
          <p:cNvGrpSpPr/>
          <p:nvPr/>
        </p:nvGrpSpPr>
        <p:grpSpPr>
          <a:xfrm>
            <a:off x="949565" y="2121551"/>
            <a:ext cx="3131744" cy="365164"/>
            <a:chOff x="949565" y="2121551"/>
            <a:chExt cx="3131744" cy="365164"/>
          </a:xfrm>
        </p:grpSpPr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4D5F0079-858C-48AB-991C-EC2CCE72C686}"/>
                </a:ext>
              </a:extLst>
            </p:cNvPr>
            <p:cNvSpPr/>
            <p:nvPr/>
          </p:nvSpPr>
          <p:spPr>
            <a:xfrm>
              <a:off x="949565" y="2121551"/>
              <a:ext cx="3131744" cy="365164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pic>
          <p:nvPicPr>
            <p:cNvPr id="29" name="图片 28">
              <a:extLst>
                <a:ext uri="{FF2B5EF4-FFF2-40B4-BE49-F238E27FC236}">
                  <a16:creationId xmlns:a16="http://schemas.microsoft.com/office/drawing/2014/main" id="{DF70A8C5-8AE7-489A-8D30-30E31EFF80D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89677" t="36384" r="6682" b="31513"/>
            <a:stretch/>
          </p:blipFill>
          <p:spPr>
            <a:xfrm>
              <a:off x="3917295" y="2223414"/>
              <a:ext cx="120690" cy="161436"/>
            </a:xfrm>
            <a:prstGeom prst="rect">
              <a:avLst/>
            </a:prstGeom>
          </p:spPr>
        </p:pic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56D3D937-EF2D-45DD-8CB2-7448EF09BB2A}"/>
                </a:ext>
              </a:extLst>
            </p:cNvPr>
            <p:cNvSpPr txBox="1"/>
            <p:nvPr/>
          </p:nvSpPr>
          <p:spPr>
            <a:xfrm>
              <a:off x="957494" y="2185484"/>
              <a:ext cx="2519011" cy="259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挪车记录</a:t>
              </a:r>
            </a:p>
          </p:txBody>
        </p:sp>
      </p:grpSp>
      <p:sp>
        <p:nvSpPr>
          <p:cNvPr id="34" name="文本框 33">
            <a:extLst>
              <a:ext uri="{FF2B5EF4-FFF2-40B4-BE49-F238E27FC236}">
                <a16:creationId xmlns:a16="http://schemas.microsoft.com/office/drawing/2014/main" id="{E9669BB6-C887-44AC-9737-620BC1FBAAB9}"/>
              </a:ext>
            </a:extLst>
          </p:cNvPr>
          <p:cNvSpPr txBox="1"/>
          <p:nvPr/>
        </p:nvSpPr>
        <p:spPr>
          <a:xfrm>
            <a:off x="3009055" y="5734323"/>
            <a:ext cx="126558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5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使用帮助</a:t>
            </a:r>
          </a:p>
        </p:txBody>
      </p:sp>
      <p:grpSp>
        <p:nvGrpSpPr>
          <p:cNvPr id="60" name="组合 59">
            <a:extLst>
              <a:ext uri="{FF2B5EF4-FFF2-40B4-BE49-F238E27FC236}">
                <a16:creationId xmlns:a16="http://schemas.microsoft.com/office/drawing/2014/main" id="{0B5CECEE-B6E1-46AB-84A8-310CEBEB507F}"/>
              </a:ext>
            </a:extLst>
          </p:cNvPr>
          <p:cNvGrpSpPr/>
          <p:nvPr/>
        </p:nvGrpSpPr>
        <p:grpSpPr>
          <a:xfrm>
            <a:off x="944176" y="2588578"/>
            <a:ext cx="3131743" cy="1249132"/>
            <a:chOff x="109797" y="1729408"/>
            <a:chExt cx="3131743" cy="1249132"/>
          </a:xfrm>
          <a:solidFill>
            <a:schemeClr val="bg1"/>
          </a:solidFill>
        </p:grpSpPr>
        <p:sp>
          <p:nvSpPr>
            <p:cNvPr id="61" name="矩形 60">
              <a:extLst>
                <a:ext uri="{FF2B5EF4-FFF2-40B4-BE49-F238E27FC236}">
                  <a16:creationId xmlns:a16="http://schemas.microsoft.com/office/drawing/2014/main" id="{9A30FA5A-DDB8-4FB0-8E8F-FC8654401E24}"/>
                </a:ext>
              </a:extLst>
            </p:cNvPr>
            <p:cNvSpPr/>
            <p:nvPr/>
          </p:nvSpPr>
          <p:spPr>
            <a:xfrm>
              <a:off x="109797" y="1729408"/>
              <a:ext cx="3131743" cy="1249132"/>
            </a:xfrm>
            <a:prstGeom prst="rect">
              <a:avLst/>
            </a:prstGeom>
            <a:grpFill/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00">
                <a:solidFill>
                  <a:schemeClr val="tx1"/>
                </a:solidFill>
              </a:endParaRPr>
            </a:p>
          </p:txBody>
        </p:sp>
        <p:sp>
          <p:nvSpPr>
            <p:cNvPr id="62" name="文本框 61">
              <a:extLst>
                <a:ext uri="{FF2B5EF4-FFF2-40B4-BE49-F238E27FC236}">
                  <a16:creationId xmlns:a16="http://schemas.microsoft.com/office/drawing/2014/main" id="{CC41D01E-A35F-489F-B444-2DBE5FE54A06}"/>
                </a:ext>
              </a:extLst>
            </p:cNvPr>
            <p:cNvSpPr txBox="1"/>
            <p:nvPr/>
          </p:nvSpPr>
          <p:spPr>
            <a:xfrm>
              <a:off x="193351" y="2153827"/>
              <a:ext cx="879345" cy="253916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粤</a:t>
              </a:r>
              <a:r>
                <a:rPr lang="en-US" altLang="zh-CN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B0G90N</a:t>
              </a:r>
              <a:endPara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3" name="文本框 62">
              <a:extLst>
                <a:ext uri="{FF2B5EF4-FFF2-40B4-BE49-F238E27FC236}">
                  <a16:creationId xmlns:a16="http://schemas.microsoft.com/office/drawing/2014/main" id="{04A2D279-9E96-442B-A664-97419C2F6A13}"/>
                </a:ext>
              </a:extLst>
            </p:cNvPr>
            <p:cNvSpPr txBox="1"/>
            <p:nvPr/>
          </p:nvSpPr>
          <p:spPr>
            <a:xfrm>
              <a:off x="193351" y="2429092"/>
              <a:ext cx="2967729" cy="21544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绑定手机：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13632726792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64" name="直接连接符 63">
              <a:extLst>
                <a:ext uri="{FF2B5EF4-FFF2-40B4-BE49-F238E27FC236}">
                  <a16:creationId xmlns:a16="http://schemas.microsoft.com/office/drawing/2014/main" id="{79D73F47-B3F6-4FA1-A731-35278C0E8D12}"/>
                </a:ext>
              </a:extLst>
            </p:cNvPr>
            <p:cNvCxnSpPr>
              <a:cxnSpLocks/>
            </p:cNvCxnSpPr>
            <p:nvPr/>
          </p:nvCxnSpPr>
          <p:spPr>
            <a:xfrm>
              <a:off x="242865" y="2009928"/>
              <a:ext cx="2998675" cy="0"/>
            </a:xfrm>
            <a:prstGeom prst="line">
              <a:avLst/>
            </a:prstGeom>
            <a:grpFill/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文本框 64">
              <a:extLst>
                <a:ext uri="{FF2B5EF4-FFF2-40B4-BE49-F238E27FC236}">
                  <a16:creationId xmlns:a16="http://schemas.microsoft.com/office/drawing/2014/main" id="{E4C6F297-8F9E-4581-BF3E-9251031E7458}"/>
                </a:ext>
              </a:extLst>
            </p:cNvPr>
            <p:cNvSpPr txBox="1"/>
            <p:nvPr/>
          </p:nvSpPr>
          <p:spPr>
            <a:xfrm>
              <a:off x="191804" y="1792668"/>
              <a:ext cx="824713" cy="21544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我的挪车码</a:t>
              </a:r>
            </a:p>
          </p:txBody>
        </p:sp>
      </p:grpSp>
      <p:pic>
        <p:nvPicPr>
          <p:cNvPr id="66" name="图片 65">
            <a:hlinkClick r:id="rId5" action="ppaction://hlinksldjump"/>
            <a:extLst>
              <a:ext uri="{FF2B5EF4-FFF2-40B4-BE49-F238E27FC236}">
                <a16:creationId xmlns:a16="http://schemas.microsoft.com/office/drawing/2014/main" id="{8E7A9FBC-6E49-4D68-80BB-0ED644005BA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9677" t="36384" r="6682" b="31513"/>
          <a:stretch/>
        </p:blipFill>
        <p:spPr>
          <a:xfrm>
            <a:off x="3895618" y="3274061"/>
            <a:ext cx="111780" cy="149518"/>
          </a:xfrm>
          <a:prstGeom prst="rect">
            <a:avLst/>
          </a:prstGeom>
        </p:spPr>
      </p:pic>
      <p:sp>
        <p:nvSpPr>
          <p:cNvPr id="67" name="文本框 66">
            <a:extLst>
              <a:ext uri="{FF2B5EF4-FFF2-40B4-BE49-F238E27FC236}">
                <a16:creationId xmlns:a16="http://schemas.microsoft.com/office/drawing/2014/main" id="{AD0C7365-9227-44A9-A4E9-D7ECD06CF897}"/>
              </a:ext>
            </a:extLst>
          </p:cNvPr>
          <p:cNvSpPr txBox="1"/>
          <p:nvPr/>
        </p:nvSpPr>
        <p:spPr>
          <a:xfrm>
            <a:off x="1034284" y="3569580"/>
            <a:ext cx="2967729" cy="2154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实体码</a:t>
            </a:r>
          </a:p>
        </p:txBody>
      </p: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BD7BA0E7-F513-468D-9211-20530E7BE06E}"/>
              </a:ext>
            </a:extLst>
          </p:cNvPr>
          <p:cNvGrpSpPr/>
          <p:nvPr/>
        </p:nvGrpSpPr>
        <p:grpSpPr>
          <a:xfrm>
            <a:off x="941701" y="3837711"/>
            <a:ext cx="3131744" cy="365164"/>
            <a:chOff x="949565" y="2121551"/>
            <a:chExt cx="3131744" cy="365164"/>
          </a:xfrm>
        </p:grpSpPr>
        <p:sp>
          <p:nvSpPr>
            <p:cNvPr id="69" name="矩形 68">
              <a:extLst>
                <a:ext uri="{FF2B5EF4-FFF2-40B4-BE49-F238E27FC236}">
                  <a16:creationId xmlns:a16="http://schemas.microsoft.com/office/drawing/2014/main" id="{4449DFF0-CE5E-458F-81FD-DBB9285478E3}"/>
                </a:ext>
              </a:extLst>
            </p:cNvPr>
            <p:cNvSpPr/>
            <p:nvPr/>
          </p:nvSpPr>
          <p:spPr>
            <a:xfrm>
              <a:off x="949565" y="2121551"/>
              <a:ext cx="3131744" cy="365164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pic>
          <p:nvPicPr>
            <p:cNvPr id="70" name="图片 69">
              <a:extLst>
                <a:ext uri="{FF2B5EF4-FFF2-40B4-BE49-F238E27FC236}">
                  <a16:creationId xmlns:a16="http://schemas.microsoft.com/office/drawing/2014/main" id="{F458370E-D4BB-4D42-BF91-7D9BF8CB86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89677" t="36384" r="6682" b="31513"/>
            <a:stretch/>
          </p:blipFill>
          <p:spPr>
            <a:xfrm>
              <a:off x="3917295" y="2223414"/>
              <a:ext cx="120690" cy="161436"/>
            </a:xfrm>
            <a:prstGeom prst="rect">
              <a:avLst/>
            </a:prstGeom>
          </p:spPr>
        </p:pic>
        <p:sp>
          <p:nvSpPr>
            <p:cNvPr id="71" name="文本框 70">
              <a:extLst>
                <a:ext uri="{FF2B5EF4-FFF2-40B4-BE49-F238E27FC236}">
                  <a16:creationId xmlns:a16="http://schemas.microsoft.com/office/drawing/2014/main" id="{279EC8DE-0AEA-4A2F-B01A-48B81248BB80}"/>
                </a:ext>
              </a:extLst>
            </p:cNvPr>
            <p:cNvSpPr txBox="1"/>
            <p:nvPr/>
          </p:nvSpPr>
          <p:spPr>
            <a:xfrm>
              <a:off x="957494" y="2185484"/>
              <a:ext cx="2519011" cy="259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挪车记录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302182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dirty="0"/>
              <a:t>自己扫已经打印出来的体验码，展现此页面</a:t>
            </a:r>
            <a:endParaRPr lang="en-US" altLang="zh-CN" dirty="0"/>
          </a:p>
          <a:p>
            <a:r>
              <a:rPr lang="zh-CN" altLang="en-US" dirty="0"/>
              <a:t>车牌与手机</a:t>
            </a:r>
            <a:r>
              <a:rPr lang="zh-CN" altLang="en-US" dirty="0">
                <a:solidFill>
                  <a:srgbClr val="C00000"/>
                </a:solidFill>
              </a:rPr>
              <a:t>不可修改</a:t>
            </a:r>
            <a:endParaRPr lang="en-US" altLang="zh-CN" dirty="0">
              <a:solidFill>
                <a:srgbClr val="C00000"/>
              </a:solidFill>
            </a:endParaRPr>
          </a:p>
          <a:p>
            <a:r>
              <a:rPr lang="zh-CN" altLang="en-US" dirty="0"/>
              <a:t>因为修改没有价值，容易造成混乱。</a:t>
            </a:r>
            <a:endParaRPr lang="en-US" altLang="zh-CN" dirty="0"/>
          </a:p>
          <a:p>
            <a:r>
              <a:rPr lang="zh-CN" altLang="en-US" dirty="0"/>
              <a:t>如需修改，删除后，重新生成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hlinkClick r:id="rId2" action="ppaction://hlinksldjump"/>
              </a:rPr>
              <a:t>&lt; </a:t>
            </a:r>
            <a:r>
              <a:rPr lang="zh-CN" altLang="en-US" dirty="0">
                <a:hlinkClick r:id="rId2" action="ppaction://hlinksldjump"/>
              </a:rPr>
              <a:t>挪车码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0E2D58C-4F19-4081-A410-A9846453998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48" t="13787" r="6871" b="37650"/>
          <a:stretch/>
        </p:blipFill>
        <p:spPr>
          <a:xfrm>
            <a:off x="1084568" y="2146460"/>
            <a:ext cx="2869096" cy="2882348"/>
          </a:xfrm>
          <a:prstGeom prst="rect">
            <a:avLst/>
          </a:prstGeom>
        </p:spPr>
      </p:pic>
      <p:sp>
        <p:nvSpPr>
          <p:cNvPr id="5" name="矩形: 圆角 4">
            <a:hlinkClick r:id="rId4" action="ppaction://hlinksldjump"/>
            <a:extLst>
              <a:ext uri="{FF2B5EF4-FFF2-40B4-BE49-F238E27FC236}">
                <a16:creationId xmlns:a16="http://schemas.microsoft.com/office/drawing/2014/main" id="{5597342C-8719-4A71-874D-494C061583DA}"/>
              </a:ext>
            </a:extLst>
          </p:cNvPr>
          <p:cNvSpPr/>
          <p:nvPr/>
        </p:nvSpPr>
        <p:spPr>
          <a:xfrm>
            <a:off x="942906" y="5125824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领取实体挪车码</a:t>
            </a: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106F40BF-AC1B-4A7C-90E0-6C5304A3562D}"/>
              </a:ext>
            </a:extLst>
          </p:cNvPr>
          <p:cNvSpPr/>
          <p:nvPr/>
        </p:nvSpPr>
        <p:spPr>
          <a:xfrm>
            <a:off x="942906" y="5544863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保存图片到手机</a:t>
            </a: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D11DA2A9-7DFF-4A1B-ADF5-382C26BBBC0C}"/>
              </a:ext>
            </a:extLst>
          </p:cNvPr>
          <p:cNvSpPr/>
          <p:nvPr/>
        </p:nvSpPr>
        <p:spPr>
          <a:xfrm>
            <a:off x="942906" y="1010558"/>
            <a:ext cx="3075101" cy="1110325"/>
          </a:xfrm>
          <a:prstGeom prst="roundRect">
            <a:avLst>
              <a:gd name="adj" fmla="val 166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4531CD39-066C-4C65-8AFE-1BDAFED549A3}"/>
              </a:ext>
            </a:extLst>
          </p:cNvPr>
          <p:cNvGrpSpPr/>
          <p:nvPr/>
        </p:nvGrpSpPr>
        <p:grpSpPr>
          <a:xfrm>
            <a:off x="1022847" y="1100464"/>
            <a:ext cx="2900546" cy="875485"/>
            <a:chOff x="1039447" y="769394"/>
            <a:chExt cx="2900546" cy="875485"/>
          </a:xfrm>
        </p:grpSpPr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D7812C9F-6E2B-44E4-BA86-B9E6D37D65FC}"/>
                </a:ext>
              </a:extLst>
            </p:cNvPr>
            <p:cNvGrpSpPr/>
            <p:nvPr/>
          </p:nvGrpSpPr>
          <p:grpSpPr>
            <a:xfrm>
              <a:off x="1039448" y="769394"/>
              <a:ext cx="2900545" cy="439395"/>
              <a:chOff x="92251" y="2790250"/>
              <a:chExt cx="3152421" cy="477552"/>
            </a:xfrm>
          </p:grpSpPr>
          <p:sp>
            <p:nvSpPr>
              <p:cNvPr id="31" name="矩形 30">
                <a:extLst>
                  <a:ext uri="{FF2B5EF4-FFF2-40B4-BE49-F238E27FC236}">
                    <a16:creationId xmlns:a16="http://schemas.microsoft.com/office/drawing/2014/main" id="{15BEA486-84BC-41B9-BDC0-E205AECD78C2}"/>
                  </a:ext>
                </a:extLst>
              </p:cNvPr>
              <p:cNvSpPr/>
              <p:nvPr/>
            </p:nvSpPr>
            <p:spPr>
              <a:xfrm>
                <a:off x="92251" y="2790250"/>
                <a:ext cx="3152421" cy="477552"/>
              </a:xfrm>
              <a:prstGeom prst="rect">
                <a:avLst/>
              </a:prstGeom>
              <a:ln>
                <a:solidFill>
                  <a:srgbClr val="DBDBD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文本框 31">
                <a:extLst>
                  <a:ext uri="{FF2B5EF4-FFF2-40B4-BE49-F238E27FC236}">
                    <a16:creationId xmlns:a16="http://schemas.microsoft.com/office/drawing/2014/main" id="{7B3A30CF-2707-438D-B770-C4B30D73FE0F}"/>
                  </a:ext>
                </a:extLst>
              </p:cNvPr>
              <p:cNvSpPr txBox="1"/>
              <p:nvPr/>
            </p:nvSpPr>
            <p:spPr>
              <a:xfrm>
                <a:off x="100232" y="2854605"/>
                <a:ext cx="2535643" cy="3930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7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车牌号</a:t>
                </a:r>
                <a:endParaRPr lang="en-US" altLang="zh-CN" sz="105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zh-CN" altLang="en-US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粤</a:t>
                </a:r>
                <a:r>
                  <a:rPr lang="en-US" altLang="zh-CN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B0G90N</a:t>
                </a:r>
              </a:p>
            </p:txBody>
          </p:sp>
        </p:grp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9818C156-C5A5-4A5E-9683-39026470A325}"/>
                </a:ext>
              </a:extLst>
            </p:cNvPr>
            <p:cNvGrpSpPr/>
            <p:nvPr/>
          </p:nvGrpSpPr>
          <p:grpSpPr>
            <a:xfrm>
              <a:off x="1039447" y="1205484"/>
              <a:ext cx="2900545" cy="439395"/>
              <a:chOff x="92251" y="2790250"/>
              <a:chExt cx="3152421" cy="477552"/>
            </a:xfrm>
          </p:grpSpPr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CD47696F-4088-454D-AF00-12E18BB00F7A}"/>
                  </a:ext>
                </a:extLst>
              </p:cNvPr>
              <p:cNvSpPr/>
              <p:nvPr/>
            </p:nvSpPr>
            <p:spPr>
              <a:xfrm>
                <a:off x="92251" y="2790250"/>
                <a:ext cx="3152421" cy="477552"/>
              </a:xfrm>
              <a:prstGeom prst="rect">
                <a:avLst/>
              </a:prstGeom>
              <a:ln>
                <a:solidFill>
                  <a:srgbClr val="DBDBD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6" name="文本框 35">
                <a:extLst>
                  <a:ext uri="{FF2B5EF4-FFF2-40B4-BE49-F238E27FC236}">
                    <a16:creationId xmlns:a16="http://schemas.microsoft.com/office/drawing/2014/main" id="{C83B21C9-CEC6-4B06-A15F-88CFFD16F25C}"/>
                  </a:ext>
                </a:extLst>
              </p:cNvPr>
              <p:cNvSpPr txBox="1"/>
              <p:nvPr/>
            </p:nvSpPr>
            <p:spPr>
              <a:xfrm>
                <a:off x="100232" y="2854605"/>
                <a:ext cx="2535643" cy="3930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7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绑定手机</a:t>
                </a:r>
                <a:endParaRPr lang="en-US" altLang="zh-CN" sz="105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en-US" altLang="zh-CN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13632726792</a:t>
                </a:r>
              </a:p>
            </p:txBody>
          </p:sp>
        </p:grpSp>
      </p:grpSp>
      <p:sp>
        <p:nvSpPr>
          <p:cNvPr id="38" name="矩形: 圆角 37">
            <a:hlinkClick r:id="rId5" action="ppaction://hlinksldjump"/>
            <a:extLst>
              <a:ext uri="{FF2B5EF4-FFF2-40B4-BE49-F238E27FC236}">
                <a16:creationId xmlns:a16="http://schemas.microsoft.com/office/drawing/2014/main" id="{7A3315CE-25AE-403D-BBB6-1C41EE109D11}"/>
              </a:ext>
            </a:extLst>
          </p:cNvPr>
          <p:cNvSpPr/>
          <p:nvPr/>
        </p:nvSpPr>
        <p:spPr>
          <a:xfrm>
            <a:off x="933612" y="5963902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删除挪车码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5021241-A333-4510-9BF2-A1E4C5B60CE1}"/>
              </a:ext>
            </a:extLst>
          </p:cNvPr>
          <p:cNvSpPr txBox="1"/>
          <p:nvPr/>
        </p:nvSpPr>
        <p:spPr>
          <a:xfrm>
            <a:off x="933612" y="708715"/>
            <a:ext cx="146193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体验码</a:t>
            </a:r>
          </a:p>
        </p:txBody>
      </p:sp>
    </p:spTree>
    <p:extLst>
      <p:ext uri="{BB962C8B-B14F-4D97-AF65-F5344CB8AC3E}">
        <p14:creationId xmlns:p14="http://schemas.microsoft.com/office/powerpoint/2010/main" val="10913174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hlinkClick r:id="rId2" action="ppaction://hlinksldjump"/>
              </a:rPr>
              <a:t>&lt; </a:t>
            </a:r>
            <a:r>
              <a:rPr lang="zh-CN" altLang="en-US" dirty="0">
                <a:hlinkClick r:id="rId2" action="ppaction://hlinksldjump"/>
              </a:rPr>
              <a:t>挪车码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0E2D58C-4F19-4081-A410-A9846453998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48" t="13787" r="6871" b="37650"/>
          <a:stretch/>
        </p:blipFill>
        <p:spPr>
          <a:xfrm>
            <a:off x="1084568" y="2146460"/>
            <a:ext cx="2869096" cy="2882348"/>
          </a:xfrm>
          <a:prstGeom prst="rect">
            <a:avLst/>
          </a:prstGeom>
        </p:spPr>
      </p:pic>
      <p:sp>
        <p:nvSpPr>
          <p:cNvPr id="5" name="矩形: 圆角 4">
            <a:hlinkClick r:id="rId4" action="ppaction://hlinksldjump"/>
            <a:extLst>
              <a:ext uri="{FF2B5EF4-FFF2-40B4-BE49-F238E27FC236}">
                <a16:creationId xmlns:a16="http://schemas.microsoft.com/office/drawing/2014/main" id="{5597342C-8719-4A71-874D-494C061583DA}"/>
              </a:ext>
            </a:extLst>
          </p:cNvPr>
          <p:cNvSpPr/>
          <p:nvPr/>
        </p:nvSpPr>
        <p:spPr>
          <a:xfrm>
            <a:off x="942906" y="5125824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领取实体挪车码</a:t>
            </a: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106F40BF-AC1B-4A7C-90E0-6C5304A3562D}"/>
              </a:ext>
            </a:extLst>
          </p:cNvPr>
          <p:cNvSpPr/>
          <p:nvPr/>
        </p:nvSpPr>
        <p:spPr>
          <a:xfrm>
            <a:off x="942906" y="5544863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保存图片到手机</a:t>
            </a: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D11DA2A9-7DFF-4A1B-ADF5-382C26BBBC0C}"/>
              </a:ext>
            </a:extLst>
          </p:cNvPr>
          <p:cNvSpPr/>
          <p:nvPr/>
        </p:nvSpPr>
        <p:spPr>
          <a:xfrm>
            <a:off x="942906" y="1010558"/>
            <a:ext cx="3075101" cy="1110325"/>
          </a:xfrm>
          <a:prstGeom prst="roundRect">
            <a:avLst>
              <a:gd name="adj" fmla="val 166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4531CD39-066C-4C65-8AFE-1BDAFED549A3}"/>
              </a:ext>
            </a:extLst>
          </p:cNvPr>
          <p:cNvGrpSpPr/>
          <p:nvPr/>
        </p:nvGrpSpPr>
        <p:grpSpPr>
          <a:xfrm>
            <a:off x="1022847" y="1100464"/>
            <a:ext cx="2900546" cy="875485"/>
            <a:chOff x="1039447" y="769394"/>
            <a:chExt cx="2900546" cy="875485"/>
          </a:xfrm>
        </p:grpSpPr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D7812C9F-6E2B-44E4-BA86-B9E6D37D65FC}"/>
                </a:ext>
              </a:extLst>
            </p:cNvPr>
            <p:cNvGrpSpPr/>
            <p:nvPr/>
          </p:nvGrpSpPr>
          <p:grpSpPr>
            <a:xfrm>
              <a:off x="1039448" y="769394"/>
              <a:ext cx="2900545" cy="439395"/>
              <a:chOff x="92251" y="2790250"/>
              <a:chExt cx="3152421" cy="477552"/>
            </a:xfrm>
          </p:grpSpPr>
          <p:sp>
            <p:nvSpPr>
              <p:cNvPr id="31" name="矩形 30">
                <a:extLst>
                  <a:ext uri="{FF2B5EF4-FFF2-40B4-BE49-F238E27FC236}">
                    <a16:creationId xmlns:a16="http://schemas.microsoft.com/office/drawing/2014/main" id="{15BEA486-84BC-41B9-BDC0-E205AECD78C2}"/>
                  </a:ext>
                </a:extLst>
              </p:cNvPr>
              <p:cNvSpPr/>
              <p:nvPr/>
            </p:nvSpPr>
            <p:spPr>
              <a:xfrm>
                <a:off x="92251" y="2790250"/>
                <a:ext cx="3152421" cy="477552"/>
              </a:xfrm>
              <a:prstGeom prst="rect">
                <a:avLst/>
              </a:prstGeom>
              <a:ln>
                <a:solidFill>
                  <a:srgbClr val="DBDBD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文本框 31">
                <a:extLst>
                  <a:ext uri="{FF2B5EF4-FFF2-40B4-BE49-F238E27FC236}">
                    <a16:creationId xmlns:a16="http://schemas.microsoft.com/office/drawing/2014/main" id="{7B3A30CF-2707-438D-B770-C4B30D73FE0F}"/>
                  </a:ext>
                </a:extLst>
              </p:cNvPr>
              <p:cNvSpPr txBox="1"/>
              <p:nvPr/>
            </p:nvSpPr>
            <p:spPr>
              <a:xfrm>
                <a:off x="100232" y="2854605"/>
                <a:ext cx="2535643" cy="3930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7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车牌号</a:t>
                </a:r>
                <a:endParaRPr lang="en-US" altLang="zh-CN" sz="105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zh-CN" altLang="en-US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粤</a:t>
                </a:r>
                <a:r>
                  <a:rPr lang="en-US" altLang="zh-CN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B0G90N</a:t>
                </a:r>
              </a:p>
            </p:txBody>
          </p:sp>
        </p:grp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9818C156-C5A5-4A5E-9683-39026470A325}"/>
                </a:ext>
              </a:extLst>
            </p:cNvPr>
            <p:cNvGrpSpPr/>
            <p:nvPr/>
          </p:nvGrpSpPr>
          <p:grpSpPr>
            <a:xfrm>
              <a:off x="1039447" y="1205484"/>
              <a:ext cx="2900545" cy="439395"/>
              <a:chOff x="92251" y="2790250"/>
              <a:chExt cx="3152421" cy="477552"/>
            </a:xfrm>
          </p:grpSpPr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CD47696F-4088-454D-AF00-12E18BB00F7A}"/>
                  </a:ext>
                </a:extLst>
              </p:cNvPr>
              <p:cNvSpPr/>
              <p:nvPr/>
            </p:nvSpPr>
            <p:spPr>
              <a:xfrm>
                <a:off x="92251" y="2790250"/>
                <a:ext cx="3152421" cy="477552"/>
              </a:xfrm>
              <a:prstGeom prst="rect">
                <a:avLst/>
              </a:prstGeom>
              <a:ln>
                <a:solidFill>
                  <a:srgbClr val="DBDBD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6" name="文本框 35">
                <a:extLst>
                  <a:ext uri="{FF2B5EF4-FFF2-40B4-BE49-F238E27FC236}">
                    <a16:creationId xmlns:a16="http://schemas.microsoft.com/office/drawing/2014/main" id="{C83B21C9-CEC6-4B06-A15F-88CFFD16F25C}"/>
                  </a:ext>
                </a:extLst>
              </p:cNvPr>
              <p:cNvSpPr txBox="1"/>
              <p:nvPr/>
            </p:nvSpPr>
            <p:spPr>
              <a:xfrm>
                <a:off x="100232" y="2854605"/>
                <a:ext cx="2535643" cy="3930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7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绑定手机</a:t>
                </a:r>
                <a:endParaRPr lang="en-US" altLang="zh-CN" sz="105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en-US" altLang="zh-CN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13632726792</a:t>
                </a:r>
              </a:p>
            </p:txBody>
          </p:sp>
        </p:grpSp>
      </p:grpSp>
      <p:sp>
        <p:nvSpPr>
          <p:cNvPr id="38" name="矩形: 圆角 37">
            <a:extLst>
              <a:ext uri="{FF2B5EF4-FFF2-40B4-BE49-F238E27FC236}">
                <a16:creationId xmlns:a16="http://schemas.microsoft.com/office/drawing/2014/main" id="{7A3315CE-25AE-403D-BBB6-1C41EE109D11}"/>
              </a:ext>
            </a:extLst>
          </p:cNvPr>
          <p:cNvSpPr/>
          <p:nvPr/>
        </p:nvSpPr>
        <p:spPr>
          <a:xfrm>
            <a:off x="933612" y="5963902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删除挪车码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5021241-A333-4510-9BF2-A1E4C5B60CE1}"/>
              </a:ext>
            </a:extLst>
          </p:cNvPr>
          <p:cNvSpPr txBox="1"/>
          <p:nvPr/>
        </p:nvSpPr>
        <p:spPr>
          <a:xfrm>
            <a:off x="933612" y="708715"/>
            <a:ext cx="146193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体验码</a:t>
            </a:r>
          </a:p>
        </p:txBody>
      </p: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3B966004-151D-46E4-95CD-44DA23C13850}"/>
              </a:ext>
            </a:extLst>
          </p:cNvPr>
          <p:cNvSpPr/>
          <p:nvPr/>
        </p:nvSpPr>
        <p:spPr>
          <a:xfrm>
            <a:off x="968573" y="2723975"/>
            <a:ext cx="3080746" cy="1410050"/>
          </a:xfrm>
          <a:prstGeom prst="roundRect">
            <a:avLst>
              <a:gd name="adj" fmla="val 2673"/>
            </a:avLst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endParaRPr lang="zh-CN" altLang="en-US" sz="1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85DF1C45-4AE4-43BA-A73B-B582075A1F2F}"/>
              </a:ext>
            </a:extLst>
          </p:cNvPr>
          <p:cNvCxnSpPr>
            <a:cxnSpLocks/>
          </p:cNvCxnSpPr>
          <p:nvPr/>
        </p:nvCxnSpPr>
        <p:spPr>
          <a:xfrm>
            <a:off x="968573" y="3722102"/>
            <a:ext cx="3080746" cy="0"/>
          </a:xfrm>
          <a:prstGeom prst="line">
            <a:avLst/>
          </a:prstGeom>
          <a:ln>
            <a:solidFill>
              <a:srgbClr val="C7C7C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>
            <a:extLst>
              <a:ext uri="{FF2B5EF4-FFF2-40B4-BE49-F238E27FC236}">
                <a16:creationId xmlns:a16="http://schemas.microsoft.com/office/drawing/2014/main" id="{05D4C547-B525-4984-9529-02AC01686503}"/>
              </a:ext>
            </a:extLst>
          </p:cNvPr>
          <p:cNvSpPr txBox="1"/>
          <p:nvPr/>
        </p:nvSpPr>
        <p:spPr>
          <a:xfrm>
            <a:off x="1723337" y="2852457"/>
            <a:ext cx="1327105" cy="248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提示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24B24FB7-1AC1-4E41-9361-1AE7D135253E}"/>
              </a:ext>
            </a:extLst>
          </p:cNvPr>
          <p:cNvSpPr txBox="1"/>
          <p:nvPr/>
        </p:nvSpPr>
        <p:spPr>
          <a:xfrm>
            <a:off x="1137062" y="3200350"/>
            <a:ext cx="27202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确认删除该挪车码？</a:t>
            </a:r>
            <a:endParaRPr lang="en-US" altLang="zh-CN" sz="8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删除后，您已经打印出来的挪车码将不可用，必须重新生成打印</a:t>
            </a:r>
          </a:p>
        </p:txBody>
      </p:sp>
      <p:sp>
        <p:nvSpPr>
          <p:cNvPr id="25" name="文本框 24">
            <a:hlinkClick r:id="rId2" action="ppaction://hlinksldjump"/>
            <a:extLst>
              <a:ext uri="{FF2B5EF4-FFF2-40B4-BE49-F238E27FC236}">
                <a16:creationId xmlns:a16="http://schemas.microsoft.com/office/drawing/2014/main" id="{78D53624-5B5C-47C0-9F3D-936D7F9069B9}"/>
              </a:ext>
            </a:extLst>
          </p:cNvPr>
          <p:cNvSpPr txBox="1"/>
          <p:nvPr/>
        </p:nvSpPr>
        <p:spPr>
          <a:xfrm>
            <a:off x="3324700" y="3807511"/>
            <a:ext cx="724619" cy="241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0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确定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B3CA8286-946A-41E1-9B0E-27208ADE1DBF}"/>
              </a:ext>
            </a:extLst>
          </p:cNvPr>
          <p:cNvSpPr txBox="1"/>
          <p:nvPr/>
        </p:nvSpPr>
        <p:spPr>
          <a:xfrm>
            <a:off x="998717" y="3803192"/>
            <a:ext cx="724619" cy="2337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取消</a:t>
            </a:r>
          </a:p>
        </p:txBody>
      </p:sp>
    </p:spTree>
    <p:extLst>
      <p:ext uri="{BB962C8B-B14F-4D97-AF65-F5344CB8AC3E}">
        <p14:creationId xmlns:p14="http://schemas.microsoft.com/office/powerpoint/2010/main" val="28020117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dirty="0"/>
              <a:t>自己扫已经绑定的实体码，展现此页面</a:t>
            </a:r>
            <a:endParaRPr lang="en-US" altLang="zh-CN" dirty="0"/>
          </a:p>
          <a:p>
            <a:r>
              <a:rPr lang="zh-CN" altLang="en-US" dirty="0"/>
              <a:t>车牌与手机</a:t>
            </a:r>
            <a:r>
              <a:rPr lang="zh-CN" altLang="en-US" dirty="0">
                <a:solidFill>
                  <a:srgbClr val="C00000"/>
                </a:solidFill>
              </a:rPr>
              <a:t>不可修改</a:t>
            </a:r>
            <a:endParaRPr lang="en-US" altLang="zh-CN" dirty="0">
              <a:solidFill>
                <a:srgbClr val="C00000"/>
              </a:solidFill>
            </a:endParaRPr>
          </a:p>
          <a:p>
            <a:r>
              <a:rPr lang="zh-CN" altLang="en-US" dirty="0"/>
              <a:t>因为修改没有价值，容易造成混乱。</a:t>
            </a:r>
            <a:endParaRPr lang="en-US" altLang="zh-CN" dirty="0"/>
          </a:p>
          <a:p>
            <a:r>
              <a:rPr lang="zh-CN" altLang="en-US" dirty="0"/>
              <a:t>如需修改，解绑后，重新绑定</a:t>
            </a:r>
          </a:p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hlinkClick r:id="rId2" action="ppaction://hlinksldjump"/>
              </a:rPr>
              <a:t>&lt; </a:t>
            </a:r>
            <a:r>
              <a:rPr lang="zh-CN" altLang="en-US" dirty="0">
                <a:hlinkClick r:id="rId2" action="ppaction://hlinksldjump"/>
              </a:rPr>
              <a:t>挪车码</a:t>
            </a: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D11DA2A9-7DFF-4A1B-ADF5-382C26BBBC0C}"/>
              </a:ext>
            </a:extLst>
          </p:cNvPr>
          <p:cNvSpPr/>
          <p:nvPr/>
        </p:nvSpPr>
        <p:spPr>
          <a:xfrm>
            <a:off x="942906" y="1010558"/>
            <a:ext cx="3075101" cy="1110325"/>
          </a:xfrm>
          <a:prstGeom prst="roundRect">
            <a:avLst>
              <a:gd name="adj" fmla="val 166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4531CD39-066C-4C65-8AFE-1BDAFED549A3}"/>
              </a:ext>
            </a:extLst>
          </p:cNvPr>
          <p:cNvGrpSpPr/>
          <p:nvPr/>
        </p:nvGrpSpPr>
        <p:grpSpPr>
          <a:xfrm>
            <a:off x="1022847" y="1100464"/>
            <a:ext cx="2900546" cy="875485"/>
            <a:chOff x="1039447" y="769394"/>
            <a:chExt cx="2900546" cy="875485"/>
          </a:xfrm>
        </p:grpSpPr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D7812C9F-6E2B-44E4-BA86-B9E6D37D65FC}"/>
                </a:ext>
              </a:extLst>
            </p:cNvPr>
            <p:cNvGrpSpPr/>
            <p:nvPr/>
          </p:nvGrpSpPr>
          <p:grpSpPr>
            <a:xfrm>
              <a:off x="1039448" y="769394"/>
              <a:ext cx="2900545" cy="439395"/>
              <a:chOff x="92251" y="2790250"/>
              <a:chExt cx="3152421" cy="477552"/>
            </a:xfrm>
          </p:grpSpPr>
          <p:sp>
            <p:nvSpPr>
              <p:cNvPr id="31" name="矩形 30">
                <a:extLst>
                  <a:ext uri="{FF2B5EF4-FFF2-40B4-BE49-F238E27FC236}">
                    <a16:creationId xmlns:a16="http://schemas.microsoft.com/office/drawing/2014/main" id="{15BEA486-84BC-41B9-BDC0-E205AECD78C2}"/>
                  </a:ext>
                </a:extLst>
              </p:cNvPr>
              <p:cNvSpPr/>
              <p:nvPr/>
            </p:nvSpPr>
            <p:spPr>
              <a:xfrm>
                <a:off x="92251" y="2790250"/>
                <a:ext cx="3152421" cy="477552"/>
              </a:xfrm>
              <a:prstGeom prst="rect">
                <a:avLst/>
              </a:prstGeom>
              <a:ln>
                <a:solidFill>
                  <a:srgbClr val="DBDBD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文本框 31">
                <a:extLst>
                  <a:ext uri="{FF2B5EF4-FFF2-40B4-BE49-F238E27FC236}">
                    <a16:creationId xmlns:a16="http://schemas.microsoft.com/office/drawing/2014/main" id="{7B3A30CF-2707-438D-B770-C4B30D73FE0F}"/>
                  </a:ext>
                </a:extLst>
              </p:cNvPr>
              <p:cNvSpPr txBox="1"/>
              <p:nvPr/>
            </p:nvSpPr>
            <p:spPr>
              <a:xfrm>
                <a:off x="100232" y="2854605"/>
                <a:ext cx="2535643" cy="3930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7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车牌号</a:t>
                </a:r>
                <a:endParaRPr lang="en-US" altLang="zh-CN" sz="105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zh-CN" altLang="en-US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粤</a:t>
                </a:r>
                <a:r>
                  <a:rPr lang="en-US" altLang="zh-CN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B0G90N</a:t>
                </a:r>
              </a:p>
            </p:txBody>
          </p:sp>
        </p:grp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9818C156-C5A5-4A5E-9683-39026470A325}"/>
                </a:ext>
              </a:extLst>
            </p:cNvPr>
            <p:cNvGrpSpPr/>
            <p:nvPr/>
          </p:nvGrpSpPr>
          <p:grpSpPr>
            <a:xfrm>
              <a:off x="1039447" y="1205484"/>
              <a:ext cx="2900545" cy="439395"/>
              <a:chOff x="92251" y="2790250"/>
              <a:chExt cx="3152421" cy="477552"/>
            </a:xfrm>
          </p:grpSpPr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CD47696F-4088-454D-AF00-12E18BB00F7A}"/>
                  </a:ext>
                </a:extLst>
              </p:cNvPr>
              <p:cNvSpPr/>
              <p:nvPr/>
            </p:nvSpPr>
            <p:spPr>
              <a:xfrm>
                <a:off x="92251" y="2790250"/>
                <a:ext cx="3152421" cy="477552"/>
              </a:xfrm>
              <a:prstGeom prst="rect">
                <a:avLst/>
              </a:prstGeom>
              <a:ln>
                <a:solidFill>
                  <a:srgbClr val="DBDBD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6" name="文本框 35">
                <a:extLst>
                  <a:ext uri="{FF2B5EF4-FFF2-40B4-BE49-F238E27FC236}">
                    <a16:creationId xmlns:a16="http://schemas.microsoft.com/office/drawing/2014/main" id="{C83B21C9-CEC6-4B06-A15F-88CFFD16F25C}"/>
                  </a:ext>
                </a:extLst>
              </p:cNvPr>
              <p:cNvSpPr txBox="1"/>
              <p:nvPr/>
            </p:nvSpPr>
            <p:spPr>
              <a:xfrm>
                <a:off x="100232" y="2854605"/>
                <a:ext cx="2535643" cy="3930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7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绑定手机</a:t>
                </a:r>
                <a:endParaRPr lang="en-US" altLang="zh-CN" sz="105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en-US" altLang="zh-CN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13632726792</a:t>
                </a:r>
              </a:p>
            </p:txBody>
          </p:sp>
        </p:grpSp>
      </p:grpSp>
      <p:sp>
        <p:nvSpPr>
          <p:cNvPr id="38" name="矩形: 圆角 37">
            <a:hlinkClick r:id="rId3" action="ppaction://hlinksldjump"/>
            <a:extLst>
              <a:ext uri="{FF2B5EF4-FFF2-40B4-BE49-F238E27FC236}">
                <a16:creationId xmlns:a16="http://schemas.microsoft.com/office/drawing/2014/main" id="{7A3315CE-25AE-403D-BBB6-1C41EE109D11}"/>
              </a:ext>
            </a:extLst>
          </p:cNvPr>
          <p:cNvSpPr/>
          <p:nvPr/>
        </p:nvSpPr>
        <p:spPr>
          <a:xfrm>
            <a:off x="942906" y="5847442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解绑挪车码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5021241-A333-4510-9BF2-A1E4C5B60CE1}"/>
              </a:ext>
            </a:extLst>
          </p:cNvPr>
          <p:cNvSpPr txBox="1"/>
          <p:nvPr/>
        </p:nvSpPr>
        <p:spPr>
          <a:xfrm>
            <a:off x="933612" y="708715"/>
            <a:ext cx="146193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实体码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BC060FA2-7997-4D10-A9FE-501E404DBF55}"/>
              </a:ext>
            </a:extLst>
          </p:cNvPr>
          <p:cNvSpPr txBox="1"/>
          <p:nvPr/>
        </p:nvSpPr>
        <p:spPr>
          <a:xfrm>
            <a:off x="2935249" y="5485640"/>
            <a:ext cx="126558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5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使用帮助</a:t>
            </a:r>
          </a:p>
        </p:txBody>
      </p:sp>
    </p:spTree>
    <p:extLst>
      <p:ext uri="{BB962C8B-B14F-4D97-AF65-F5344CB8AC3E}">
        <p14:creationId xmlns:p14="http://schemas.microsoft.com/office/powerpoint/2010/main" val="22418397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383</TotalTime>
  <Words>1040</Words>
  <Application>Microsoft Office PowerPoint</Application>
  <PresentationFormat>宽屏</PresentationFormat>
  <Paragraphs>218</Paragraphs>
  <Slides>21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5" baseType="lpstr">
      <vt:lpstr>等线</vt:lpstr>
      <vt:lpstr>微软雅黑</vt:lpstr>
      <vt:lpstr>Arial</vt:lpstr>
      <vt:lpstr>Office 主题​​</vt:lpstr>
      <vt:lpstr>业务说明</vt:lpstr>
      <vt:lpstr>扫码挪车</vt:lpstr>
      <vt:lpstr>车辆信息</vt:lpstr>
      <vt:lpstr>&lt;挪车码</vt:lpstr>
      <vt:lpstr>个人中心</vt:lpstr>
      <vt:lpstr>&lt;我的挪车码</vt:lpstr>
      <vt:lpstr>&lt; 挪车码</vt:lpstr>
      <vt:lpstr>&lt; 挪车码</vt:lpstr>
      <vt:lpstr>&lt; 挪车码</vt:lpstr>
      <vt:lpstr>&lt; 挪车码</vt:lpstr>
      <vt:lpstr>&lt; 购买挪车卡</vt:lpstr>
      <vt:lpstr>&lt; 我的地址</vt:lpstr>
      <vt:lpstr>&lt; 购买成功</vt:lpstr>
      <vt:lpstr>&lt; 我的订单</vt:lpstr>
      <vt:lpstr>&lt; 订单状态</vt:lpstr>
      <vt:lpstr>&lt; 订单状态</vt:lpstr>
      <vt:lpstr>绑定挪车码</vt:lpstr>
      <vt:lpstr>挪车码已经作废</vt:lpstr>
      <vt:lpstr>挪车码已经作废</vt:lpstr>
      <vt:lpstr>Call Ta挪车</vt:lpstr>
      <vt:lpstr>发现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vkthe</dc:creator>
  <cp:lastModifiedBy>vkthe</cp:lastModifiedBy>
  <cp:revision>355</cp:revision>
  <dcterms:created xsi:type="dcterms:W3CDTF">2018-02-07T03:59:24Z</dcterms:created>
  <dcterms:modified xsi:type="dcterms:W3CDTF">2018-02-22T03:38:40Z</dcterms:modified>
</cp:coreProperties>
</file>

<file path=docProps/thumbnail.jpeg>
</file>